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8"/>
  </p:notesMasterIdLst>
  <p:sldIdLst>
    <p:sldId id="273" r:id="rId2"/>
    <p:sldId id="290" r:id="rId3"/>
    <p:sldId id="257" r:id="rId4"/>
    <p:sldId id="270" r:id="rId5"/>
    <p:sldId id="277" r:id="rId6"/>
    <p:sldId id="275" r:id="rId7"/>
    <p:sldId id="265" r:id="rId8"/>
    <p:sldId id="271" r:id="rId9"/>
    <p:sldId id="276" r:id="rId10"/>
    <p:sldId id="281" r:id="rId11"/>
    <p:sldId id="269" r:id="rId12"/>
    <p:sldId id="262" r:id="rId13"/>
    <p:sldId id="263" r:id="rId14"/>
    <p:sldId id="264" r:id="rId15"/>
    <p:sldId id="288" r:id="rId16"/>
    <p:sldId id="28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D4770B-CEF7-4327-B66A-38EFC2DD02C1}" v="725" dt="2018-10-29T20:41:10.983"/>
    <p1510:client id="{D583F188-76BB-30E9-4A9E-4B357C36E2C8}" v="1394" dt="2018-10-29T19:52:57.562"/>
    <p1510:client id="{98EFB063-0B00-412D-8141-8C8DD35DFAB5}" v="7" dt="2018-10-29T19:27:04.567"/>
    <p1510:client id="{E538FC70-6EB1-49D0-9999-F7F63BC663EA}" v="432" dt="2018-10-29T20:05:31.741"/>
    <p1510:client id="{B5E18CA9-8A4C-667A-757B-7FBAD0C5BF52}" v="9" dt="2018-10-30T15:55:02.328"/>
    <p1510:client id="{E8BBFE6C-9235-6301-4662-A9B20DBF9DDA}" v="210" dt="2018-10-29T20:26:46.056"/>
    <p1510:client id="{76255594-21E7-DA6C-AF00-5A7B3D435B12}" v="1" dt="2018-10-29T19:28:13.521"/>
    <p1510:client id="{5DECAFA8-A781-2BC1-ED6A-B30B36FA8A8B}" v="378" dt="2018-10-29T21:01:50.783"/>
    <p1510:client id="{D02F526A-1A07-3753-83DD-0AD1BFBAC9F9}" v="296" dt="2018-10-29T20:56:27.776"/>
    <p1510:client id="{E5B4E784-0307-A182-63B4-B48F4FA4A8A9}" v="218" dt="2018-10-29T21:54:34.548"/>
    <p1510:client id="{C1D59D6A-269C-8E7E-B5C0-3EC78DB77B75}" v="59" dt="2018-10-29T21:02:56.358"/>
    <p1510:client id="{306991DD-95F2-7EE4-702E-954052ACD5F7}" v="145" dt="2018-10-29T22:25:12.9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14" y="4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 Michael Schroeder" userId="S::smschroe@ucalgary.ca::165fb3eb-74d9-4687-acd6-a4cf9d53270b" providerId="AD" clId="Web-{E538FC70-6EB1-49D0-9999-F7F63BC663EA}"/>
    <pc:docChg chg="addSld modSld">
      <pc:chgData name="Steven Michael Schroeder" userId="S::smschroe@ucalgary.ca::165fb3eb-74d9-4687-acd6-a4cf9d53270b" providerId="AD" clId="Web-{E538FC70-6EB1-49D0-9999-F7F63BC663EA}" dt="2018-10-29T20:05:31.741" v="607" actId="1076"/>
      <pc:docMkLst>
        <pc:docMk/>
      </pc:docMkLst>
      <pc:sldChg chg="addSp delSp modSp">
        <pc:chgData name="Steven Michael Schroeder" userId="S::smschroe@ucalgary.ca::165fb3eb-74d9-4687-acd6-a4cf9d53270b" providerId="AD" clId="Web-{E538FC70-6EB1-49D0-9999-F7F63BC663EA}" dt="2018-10-29T20:05:31.741" v="607" actId="1076"/>
        <pc:sldMkLst>
          <pc:docMk/>
          <pc:sldMk cId="109857222" sldId="256"/>
        </pc:sldMkLst>
        <pc:spChg chg="del mod">
          <ac:chgData name="Steven Michael Schroeder" userId="S::smschroe@ucalgary.ca::165fb3eb-74d9-4687-acd6-a4cf9d53270b" providerId="AD" clId="Web-{E538FC70-6EB1-49D0-9999-F7F63BC663EA}" dt="2018-10-29T19:57:02.987" v="422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teven Michael Schroeder" userId="S::smschroe@ucalgary.ca::165fb3eb-74d9-4687-acd6-a4cf9d53270b" providerId="AD" clId="Web-{E538FC70-6EB1-49D0-9999-F7F63BC663EA}" dt="2018-10-29T20:00:01.713" v="492" actId="107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Steven Michael Schroeder" userId="S::smschroe@ucalgary.ca::165fb3eb-74d9-4687-acd6-a4cf9d53270b" providerId="AD" clId="Web-{E538FC70-6EB1-49D0-9999-F7F63BC663EA}" dt="2018-10-29T19:21:27.796" v="3"/>
          <ac:spMkLst>
            <pc:docMk/>
            <pc:sldMk cId="109857222" sldId="256"/>
            <ac:spMk id="5" creationId="{91DDDF24-55F3-45E8-930D-ECDF27072A8F}"/>
          </ac:spMkLst>
        </pc:spChg>
        <pc:spChg chg="add mod">
          <ac:chgData name="Steven Michael Schroeder" userId="S::smschroe@ucalgary.ca::165fb3eb-74d9-4687-acd6-a4cf9d53270b" providerId="AD" clId="Web-{E538FC70-6EB1-49D0-9999-F7F63BC663EA}" dt="2018-10-29T20:04:20.801" v="539" actId="1076"/>
          <ac:spMkLst>
            <pc:docMk/>
            <pc:sldMk cId="109857222" sldId="256"/>
            <ac:spMk id="31" creationId="{9B38B146-67E3-4B97-B710-945EBDD63101}"/>
          </ac:spMkLst>
        </pc:spChg>
        <pc:spChg chg="add mod">
          <ac:chgData name="Steven Michael Schroeder" userId="S::smschroe@ucalgary.ca::165fb3eb-74d9-4687-acd6-a4cf9d53270b" providerId="AD" clId="Web-{E538FC70-6EB1-49D0-9999-F7F63BC663EA}" dt="2018-10-29T20:04:09.175" v="537" actId="1076"/>
          <ac:spMkLst>
            <pc:docMk/>
            <pc:sldMk cId="109857222" sldId="256"/>
            <ac:spMk id="32" creationId="{92B8BDE1-DD85-408D-BCBF-F6A337774B33}"/>
          </ac:spMkLst>
        </pc:spChg>
        <pc:spChg chg="add mod">
          <ac:chgData name="Steven Michael Schroeder" userId="S::smschroe@ucalgary.ca::165fb3eb-74d9-4687-acd6-a4cf9d53270b" providerId="AD" clId="Web-{E538FC70-6EB1-49D0-9999-F7F63BC663EA}" dt="2018-10-29T20:04:33.770" v="543" actId="1076"/>
          <ac:spMkLst>
            <pc:docMk/>
            <pc:sldMk cId="109857222" sldId="256"/>
            <ac:spMk id="33" creationId="{477B6D4C-9DBE-4D66-8969-EAD5C8487EB2}"/>
          </ac:spMkLst>
        </pc:spChg>
        <pc:spChg chg="add del mod">
          <ac:chgData name="Steven Michael Schroeder" userId="S::smschroe@ucalgary.ca::165fb3eb-74d9-4687-acd6-a4cf9d53270b" providerId="AD" clId="Web-{E538FC70-6EB1-49D0-9999-F7F63BC663EA}" dt="2018-10-29T19:57:23.957" v="433"/>
          <ac:spMkLst>
            <pc:docMk/>
            <pc:sldMk cId="109857222" sldId="256"/>
            <ac:spMk id="35" creationId="{BEFB8FFF-B2E5-4E35-A627-01A5D4707529}"/>
          </ac:spMkLst>
        </pc:spChg>
        <pc:spChg chg="add mod">
          <ac:chgData name="Steven Michael Schroeder" userId="S::smschroe@ucalgary.ca::165fb3eb-74d9-4687-acd6-a4cf9d53270b" providerId="AD" clId="Web-{E538FC70-6EB1-49D0-9999-F7F63BC663EA}" dt="2018-10-29T20:03:10.126" v="525" actId="1076"/>
          <ac:spMkLst>
            <pc:docMk/>
            <pc:sldMk cId="109857222" sldId="256"/>
            <ac:spMk id="36" creationId="{FED4124F-C347-422D-BBA5-1C2667E16DD2}"/>
          </ac:spMkLst>
        </pc:spChg>
        <pc:spChg chg="add mod">
          <ac:chgData name="Steven Michael Schroeder" userId="S::smschroe@ucalgary.ca::165fb3eb-74d9-4687-acd6-a4cf9d53270b" providerId="AD" clId="Web-{E538FC70-6EB1-49D0-9999-F7F63BC663EA}" dt="2018-10-29T20:04:30.598" v="542" actId="1076"/>
          <ac:spMkLst>
            <pc:docMk/>
            <pc:sldMk cId="109857222" sldId="256"/>
            <ac:spMk id="37" creationId="{CA01D213-C983-4907-843A-CA2D12A2672C}"/>
          </ac:spMkLst>
        </pc:spChg>
        <pc:spChg chg="add mod">
          <ac:chgData name="Steven Michael Schroeder" userId="S::smschroe@ucalgary.ca::165fb3eb-74d9-4687-acd6-a4cf9d53270b" providerId="AD" clId="Web-{E538FC70-6EB1-49D0-9999-F7F63BC663EA}" dt="2018-10-29T20:04:36.989" v="544" actId="1076"/>
          <ac:spMkLst>
            <pc:docMk/>
            <pc:sldMk cId="109857222" sldId="256"/>
            <ac:spMk id="38" creationId="{8639AC3F-8CE3-41F7-A64E-2CC49E992785}"/>
          </ac:spMkLst>
        </pc:spChg>
        <pc:spChg chg="add mod">
          <ac:chgData name="Steven Michael Schroeder" userId="S::smschroe@ucalgary.ca::165fb3eb-74d9-4687-acd6-a4cf9d53270b" providerId="AD" clId="Web-{E538FC70-6EB1-49D0-9999-F7F63BC663EA}" dt="2018-10-29T20:03:21.346" v="528" actId="1076"/>
          <ac:spMkLst>
            <pc:docMk/>
            <pc:sldMk cId="109857222" sldId="256"/>
            <ac:spMk id="39" creationId="{FA130DD6-9C16-4E13-9028-789D5EAB6E7F}"/>
          </ac:spMkLst>
        </pc:spChg>
        <pc:spChg chg="add mod">
          <ac:chgData name="Steven Michael Schroeder" userId="S::smschroe@ucalgary.ca::165fb3eb-74d9-4687-acd6-a4cf9d53270b" providerId="AD" clId="Web-{E538FC70-6EB1-49D0-9999-F7F63BC663EA}" dt="2018-10-29T20:04:00.113" v="534" actId="1076"/>
          <ac:spMkLst>
            <pc:docMk/>
            <pc:sldMk cId="109857222" sldId="256"/>
            <ac:spMk id="40" creationId="{28AE2123-0A9F-4839-870A-FD9065271CB8}"/>
          </ac:spMkLst>
        </pc:spChg>
        <pc:spChg chg="add mod">
          <ac:chgData name="Steven Michael Schroeder" userId="S::smschroe@ucalgary.ca::165fb3eb-74d9-4687-acd6-a4cf9d53270b" providerId="AD" clId="Web-{E538FC70-6EB1-49D0-9999-F7F63BC663EA}" dt="2018-10-29T20:03:49.114" v="532" actId="1076"/>
          <ac:spMkLst>
            <pc:docMk/>
            <pc:sldMk cId="109857222" sldId="256"/>
            <ac:spMk id="44" creationId="{26C68B04-F4E4-47C1-8C7E-5364F97F9547}"/>
          </ac:spMkLst>
        </pc:spChg>
        <pc:spChg chg="add mod">
          <ac:chgData name="Steven Michael Schroeder" userId="S::smschroe@ucalgary.ca::165fb3eb-74d9-4687-acd6-a4cf9d53270b" providerId="AD" clId="Web-{E538FC70-6EB1-49D0-9999-F7F63BC663EA}" dt="2018-10-29T20:04:03.113" v="535" actId="1076"/>
          <ac:spMkLst>
            <pc:docMk/>
            <pc:sldMk cId="109857222" sldId="256"/>
            <ac:spMk id="45" creationId="{E732236B-DD25-4DFA-A8BF-2A06EE2F0341}"/>
          </ac:spMkLst>
        </pc:spChg>
        <pc:spChg chg="add mod">
          <ac:chgData name="Steven Michael Schroeder" userId="S::smschroe@ucalgary.ca::165fb3eb-74d9-4687-acd6-a4cf9d53270b" providerId="AD" clId="Web-{E538FC70-6EB1-49D0-9999-F7F63BC663EA}" dt="2018-10-29T20:03:14.580" v="526" actId="1076"/>
          <ac:spMkLst>
            <pc:docMk/>
            <pc:sldMk cId="109857222" sldId="256"/>
            <ac:spMk id="46" creationId="{0D55F62F-C18D-4481-A8D9-F04C9B6F49A5}"/>
          </ac:spMkLst>
        </pc:spChg>
        <pc:spChg chg="add mod">
          <ac:chgData name="Steven Michael Schroeder" userId="S::smschroe@ucalgary.ca::165fb3eb-74d9-4687-acd6-a4cf9d53270b" providerId="AD" clId="Web-{E538FC70-6EB1-49D0-9999-F7F63BC663EA}" dt="2018-10-29T20:03:17.595" v="527" actId="1076"/>
          <ac:spMkLst>
            <pc:docMk/>
            <pc:sldMk cId="109857222" sldId="256"/>
            <ac:spMk id="47" creationId="{8A047185-B861-432F-BF19-44773EB78094}"/>
          </ac:spMkLst>
        </pc:spChg>
        <pc:spChg chg="add mod">
          <ac:chgData name="Steven Michael Schroeder" userId="S::smschroe@ucalgary.ca::165fb3eb-74d9-4687-acd6-a4cf9d53270b" providerId="AD" clId="Web-{E538FC70-6EB1-49D0-9999-F7F63BC663EA}" dt="2018-10-29T19:57:03.175" v="424" actId="1076"/>
          <ac:spMkLst>
            <pc:docMk/>
            <pc:sldMk cId="109857222" sldId="256"/>
            <ac:spMk id="48" creationId="{1283CDC4-463D-4B3D-8202-38800B893060}"/>
          </ac:spMkLst>
        </pc:spChg>
        <pc:spChg chg="add mod">
          <ac:chgData name="Steven Michael Schroeder" userId="S::smschroe@ucalgary.ca::165fb3eb-74d9-4687-acd6-a4cf9d53270b" providerId="AD" clId="Web-{E538FC70-6EB1-49D0-9999-F7F63BC663EA}" dt="2018-10-29T20:04:56.099" v="565" actId="20577"/>
          <ac:spMkLst>
            <pc:docMk/>
            <pc:sldMk cId="109857222" sldId="256"/>
            <ac:spMk id="49" creationId="{57E9DF3C-93D9-405B-8411-8E8E8AC2B22D}"/>
          </ac:spMkLst>
        </pc:spChg>
        <pc:spChg chg="add mod">
          <ac:chgData name="Steven Michael Schroeder" userId="S::smschroe@ucalgary.ca::165fb3eb-74d9-4687-acd6-a4cf9d53270b" providerId="AD" clId="Web-{E538FC70-6EB1-49D0-9999-F7F63BC663EA}" dt="2018-10-29T20:05:31.741" v="607" actId="1076"/>
          <ac:spMkLst>
            <pc:docMk/>
            <pc:sldMk cId="109857222" sldId="256"/>
            <ac:spMk id="50" creationId="{AF74E316-C3BD-4237-A852-8891FB8FE3C5}"/>
          </ac:spMkLst>
        </pc:spChg>
        <pc:picChg chg="mod">
          <ac:chgData name="Steven Michael Schroeder" userId="S::smschroe@ucalgary.ca::165fb3eb-74d9-4687-acd6-a4cf9d53270b" providerId="AD" clId="Web-{E538FC70-6EB1-49D0-9999-F7F63BC663EA}" dt="2018-10-29T19:59:34.102" v="487" actId="14100"/>
          <ac:picMkLst>
            <pc:docMk/>
            <pc:sldMk cId="109857222" sldId="256"/>
            <ac:picMk id="4" creationId="{9529A6C5-6A82-48DB-9FF1-20D944AE8AE3}"/>
          </ac:picMkLst>
        </pc:picChg>
        <pc:picChg chg="mod">
          <ac:chgData name="Steven Michael Schroeder" userId="S::smschroe@ucalgary.ca::165fb3eb-74d9-4687-acd6-a4cf9d53270b" providerId="AD" clId="Web-{E538FC70-6EB1-49D0-9999-F7F63BC663EA}" dt="2018-10-29T19:48:47.999" v="317" actId="14100"/>
          <ac:picMkLst>
            <pc:docMk/>
            <pc:sldMk cId="109857222" sldId="256"/>
            <ac:picMk id="5" creationId="{EFAC71BA-E147-4409-A38E-4C463D103508}"/>
          </ac:picMkLst>
        </pc:picChg>
        <pc:picChg chg="mod">
          <ac:chgData name="Steven Michael Schroeder" userId="S::smschroe@ucalgary.ca::165fb3eb-74d9-4687-acd6-a4cf9d53270b" providerId="AD" clId="Web-{E538FC70-6EB1-49D0-9999-F7F63BC663EA}" dt="2018-10-29T20:00:12.526" v="493" actId="1076"/>
          <ac:picMkLst>
            <pc:docMk/>
            <pc:sldMk cId="109857222" sldId="256"/>
            <ac:picMk id="6" creationId="{E30339B2-5740-43C2-9118-FEFDDA68BF2C}"/>
          </ac:picMkLst>
        </pc:picChg>
        <pc:picChg chg="add del mod">
          <ac:chgData name="Steven Michael Schroeder" userId="S::smschroe@ucalgary.ca::165fb3eb-74d9-4687-acd6-a4cf9d53270b" providerId="AD" clId="Web-{E538FC70-6EB1-49D0-9999-F7F63BC663EA}" dt="2018-10-29T19:23:57.052" v="11"/>
          <ac:picMkLst>
            <pc:docMk/>
            <pc:sldMk cId="109857222" sldId="256"/>
            <ac:picMk id="7" creationId="{3640D85D-916D-4363-8EBE-FAA35627F417}"/>
          </ac:picMkLst>
        </pc:picChg>
        <pc:picChg chg="mod">
          <ac:chgData name="Steven Michael Schroeder" userId="S::smschroe@ucalgary.ca::165fb3eb-74d9-4687-acd6-a4cf9d53270b" providerId="AD" clId="Web-{E538FC70-6EB1-49D0-9999-F7F63BC663EA}" dt="2018-10-29T19:48:55.953" v="322" actId="1076"/>
          <ac:picMkLst>
            <pc:docMk/>
            <pc:sldMk cId="109857222" sldId="256"/>
            <ac:picMk id="8" creationId="{45BD0BC9-FF4F-4A00-BA3E-DD19EE40815B}"/>
          </ac:picMkLst>
        </pc:picChg>
        <pc:picChg chg="add del mod">
          <ac:chgData name="Steven Michael Schroeder" userId="S::smschroe@ucalgary.ca::165fb3eb-74d9-4687-acd6-a4cf9d53270b" providerId="AD" clId="Web-{E538FC70-6EB1-49D0-9999-F7F63BC663EA}" dt="2018-10-29T19:26:33.058" v="14"/>
          <ac:picMkLst>
            <pc:docMk/>
            <pc:sldMk cId="109857222" sldId="256"/>
            <ac:picMk id="10" creationId="{D676754D-6218-4A8A-BAA0-1FD9FC215E44}"/>
          </ac:picMkLst>
        </pc:picChg>
        <pc:picChg chg="mod">
          <ac:chgData name="Steven Michael Schroeder" userId="S::smschroe@ucalgary.ca::165fb3eb-74d9-4687-acd6-a4cf9d53270b" providerId="AD" clId="Web-{E538FC70-6EB1-49D0-9999-F7F63BC663EA}" dt="2018-10-29T19:48:51.656" v="319" actId="14100"/>
          <ac:picMkLst>
            <pc:docMk/>
            <pc:sldMk cId="109857222" sldId="256"/>
            <ac:picMk id="30" creationId="{E43B7934-33CA-447D-84C9-AB924AD1D983}"/>
          </ac:picMkLst>
        </pc:picChg>
      </pc:sldChg>
      <pc:sldChg chg="addSp modSp add replId">
        <pc:chgData name="Steven Michael Schroeder" userId="S::smschroe@ucalgary.ca::165fb3eb-74d9-4687-acd6-a4cf9d53270b" providerId="AD" clId="Web-{E538FC70-6EB1-49D0-9999-F7F63BC663EA}" dt="2018-10-29T19:45:36.242" v="241" actId="20577"/>
        <pc:sldMkLst>
          <pc:docMk/>
          <pc:sldMk cId="235819567" sldId="261"/>
        </pc:sldMkLst>
        <pc:spChg chg="mod">
          <ac:chgData name="Steven Michael Schroeder" userId="S::smschroe@ucalgary.ca::165fb3eb-74d9-4687-acd6-a4cf9d53270b" providerId="AD" clId="Web-{E538FC70-6EB1-49D0-9999-F7F63BC663EA}" dt="2018-10-29T19:31:32.135" v="41" actId="20577"/>
          <ac:spMkLst>
            <pc:docMk/>
            <pc:sldMk cId="235819567" sldId="261"/>
            <ac:spMk id="2" creationId="{8E4BE855-3C06-4855-9001-8B52DFCE6E09}"/>
          </ac:spMkLst>
        </pc:spChg>
        <pc:spChg chg="mod">
          <ac:chgData name="Steven Michael Schroeder" userId="S::smschroe@ucalgary.ca::165fb3eb-74d9-4687-acd6-a4cf9d53270b" providerId="AD" clId="Web-{E538FC70-6EB1-49D0-9999-F7F63BC663EA}" dt="2018-10-29T19:45:36.242" v="241" actId="20577"/>
          <ac:spMkLst>
            <pc:docMk/>
            <pc:sldMk cId="235819567" sldId="261"/>
            <ac:spMk id="3" creationId="{EA55377E-96ED-47F0-B602-1199667F218B}"/>
          </ac:spMkLst>
        </pc:spChg>
        <pc:picChg chg="add mod">
          <ac:chgData name="Steven Michael Schroeder" userId="S::smschroe@ucalgary.ca::165fb3eb-74d9-4687-acd6-a4cf9d53270b" providerId="AD" clId="Web-{E538FC70-6EB1-49D0-9999-F7F63BC663EA}" dt="2018-10-29T19:33:01.088" v="47" actId="1076"/>
          <ac:picMkLst>
            <pc:docMk/>
            <pc:sldMk cId="235819567" sldId="261"/>
            <ac:picMk id="4" creationId="{BCE491B9-EFC9-40B1-9F2C-E98BF825DD2E}"/>
          </ac:picMkLst>
        </pc:picChg>
        <pc:picChg chg="add mod">
          <ac:chgData name="Steven Michael Schroeder" userId="S::smschroe@ucalgary.ca::165fb3eb-74d9-4687-acd6-a4cf9d53270b" providerId="AD" clId="Web-{E538FC70-6EB1-49D0-9999-F7F63BC663EA}" dt="2018-10-29T19:33:33.261" v="49" actId="1076"/>
          <ac:picMkLst>
            <pc:docMk/>
            <pc:sldMk cId="235819567" sldId="261"/>
            <ac:picMk id="6" creationId="{E5D98CCF-4838-4971-825F-7C4C9E05D307}"/>
          </ac:picMkLst>
        </pc:picChg>
        <pc:picChg chg="add mod">
          <ac:chgData name="Steven Michael Schroeder" userId="S::smschroe@ucalgary.ca::165fb3eb-74d9-4687-acd6-a4cf9d53270b" providerId="AD" clId="Web-{E538FC70-6EB1-49D0-9999-F7F63BC663EA}" dt="2018-10-29T19:34:05.684" v="51" actId="1076"/>
          <ac:picMkLst>
            <pc:docMk/>
            <pc:sldMk cId="235819567" sldId="261"/>
            <ac:picMk id="8" creationId="{2F33083B-7E36-4F11-BC3D-F5929E536C2B}"/>
          </ac:picMkLst>
        </pc:picChg>
        <pc:picChg chg="add mod">
          <ac:chgData name="Steven Michael Schroeder" userId="S::smschroe@ucalgary.ca::165fb3eb-74d9-4687-acd6-a4cf9d53270b" providerId="AD" clId="Web-{E538FC70-6EB1-49D0-9999-F7F63BC663EA}" dt="2018-10-29T19:35:00.483" v="53" actId="1076"/>
          <ac:picMkLst>
            <pc:docMk/>
            <pc:sldMk cId="235819567" sldId="261"/>
            <ac:picMk id="10" creationId="{E96FD452-6E8A-4644-B46C-C5D421506FCA}"/>
          </ac:picMkLst>
        </pc:picChg>
      </pc:sldChg>
    </pc:docChg>
  </pc:docChgLst>
  <pc:docChgLst>
    <pc:chgData name="Kristy Yi Feng Guan" userId="S::kyfguan@ucalgary.ca::9e172e15-0824-4591-bf8a-cfd6003b9602" providerId="AD" clId="Web-{43B5417C-E6AE-4295-B894-0FE59C3980E6}"/>
    <pc:docChg chg="addSld delSld modSld sldOrd">
      <pc:chgData name="Kristy Yi Feng Guan" userId="S::kyfguan@ucalgary.ca::9e172e15-0824-4591-bf8a-cfd6003b9602" providerId="AD" clId="Web-{43B5417C-E6AE-4295-B894-0FE59C3980E6}" dt="2018-10-28T08:13:57.746" v="101"/>
      <pc:docMkLst>
        <pc:docMk/>
      </pc:docMkLst>
      <pc:sldChg chg="addSp delSp modSp mod setBg setClrOvrMap">
        <pc:chgData name="Kristy Yi Feng Guan" userId="S::kyfguan@ucalgary.ca::9e172e15-0824-4591-bf8a-cfd6003b9602" providerId="AD" clId="Web-{43B5417C-E6AE-4295-B894-0FE59C3980E6}" dt="2018-10-28T08:12:04.329" v="91"/>
        <pc:sldMkLst>
          <pc:docMk/>
          <pc:sldMk cId="109857222" sldId="256"/>
        </pc:sldMkLst>
        <pc:spChg chg="mod">
          <ac:chgData name="Kristy Yi Feng Guan" userId="S::kyfguan@ucalgary.ca::9e172e15-0824-4591-bf8a-cfd6003b9602" providerId="AD" clId="Web-{43B5417C-E6AE-4295-B894-0FE59C3980E6}" dt="2018-10-28T08:10:13.625" v="8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Kristy Yi Feng Guan" userId="S::kyfguan@ucalgary.ca::9e172e15-0824-4591-bf8a-cfd6003b9602" providerId="AD" clId="Web-{43B5417C-E6AE-4295-B894-0FE59C3980E6}" dt="2018-10-28T08:10:13.688" v="88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5:53.557" v="3"/>
          <ac:spMkLst>
            <pc:docMk/>
            <pc:sldMk cId="109857222" sldId="256"/>
            <ac:spMk id="5" creationId="{10CE3618-1D7A-4256-B2AF-9DB692996C65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5:53.557" v="3"/>
          <ac:spMkLst>
            <pc:docMk/>
            <pc:sldMk cId="109857222" sldId="256"/>
            <ac:spMk id="7" creationId="{3F39476B-1A6D-47CB-AC7A-FB87EF003323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5:48.088" v="1"/>
          <ac:spMkLst>
            <pc:docMk/>
            <pc:sldMk cId="109857222" sldId="256"/>
            <ac:spMk id="8" creationId="{6BDBA639-2A71-4A60-A71A-FF1836F546CE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6:01.010" v="5"/>
          <ac:spMkLst>
            <pc:docMk/>
            <pc:sldMk cId="109857222" sldId="256"/>
            <ac:spMk id="9" creationId="{10CE3618-1D7A-4256-B2AF-9DB692996C65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5:48.088" v="1"/>
          <ac:spMkLst>
            <pc:docMk/>
            <pc:sldMk cId="109857222" sldId="256"/>
            <ac:spMk id="31" creationId="{D9C506D7-84CB-4057-A44A-465313E78538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6:01.010" v="5"/>
          <ac:spMkLst>
            <pc:docMk/>
            <pc:sldMk cId="109857222" sldId="256"/>
            <ac:spMk id="32" creationId="{A4CD35EF-7348-4E64-8700-827E64EA4E16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5:48.088" v="1"/>
          <ac:spMkLst>
            <pc:docMk/>
            <pc:sldMk cId="109857222" sldId="256"/>
            <ac:spMk id="33" creationId="{7842FC68-61FD-4700-8A22-BB8B071884DB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6:08.807" v="7"/>
          <ac:spMkLst>
            <pc:docMk/>
            <pc:sldMk cId="109857222" sldId="256"/>
            <ac:spMk id="34" creationId="{62704ED4-17AD-4155-82BF-349125232CE9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6:08.807" v="7"/>
          <ac:spMkLst>
            <pc:docMk/>
            <pc:sldMk cId="109857222" sldId="256"/>
            <ac:spMk id="36" creationId="{E4BAAF5C-577F-43DB-8ACD-EDAB5A54E6C0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6:08.807" v="7"/>
          <ac:spMkLst>
            <pc:docMk/>
            <pc:sldMk cId="109857222" sldId="256"/>
            <ac:spMk id="37" creationId="{78B6E08A-861F-4A1A-BCF0-69429C5A281C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6:44.511" v="47"/>
          <ac:spMkLst>
            <pc:docMk/>
            <pc:sldMk cId="109857222" sldId="256"/>
            <ac:spMk id="38" creationId="{10CE3618-1D7A-4256-B2AF-9DB692996C65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6:44.511" v="47"/>
          <ac:spMkLst>
            <pc:docMk/>
            <pc:sldMk cId="109857222" sldId="256"/>
            <ac:spMk id="40" creationId="{3F39476B-1A6D-47CB-AC7A-FB87EF003323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12:04.329" v="91"/>
          <ac:spMkLst>
            <pc:docMk/>
            <pc:sldMk cId="109857222" sldId="256"/>
            <ac:spMk id="41" creationId="{10CE3618-1D7A-4256-B2AF-9DB692996C65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12:04.329" v="91"/>
          <ac:spMkLst>
            <pc:docMk/>
            <pc:sldMk cId="109857222" sldId="256"/>
            <ac:spMk id="43" creationId="{A4CD35EF-7348-4E64-8700-827E64EA4E16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10:13.688" v="88"/>
          <ac:spMkLst>
            <pc:docMk/>
            <pc:sldMk cId="109857222" sldId="256"/>
            <ac:spMk id="45" creationId="{10CE3618-1D7A-4256-B2AF-9DB692996C65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10:13.688" v="88"/>
          <ac:spMkLst>
            <pc:docMk/>
            <pc:sldMk cId="109857222" sldId="256"/>
            <ac:spMk id="68" creationId="{A4CD35EF-7348-4E64-8700-827E64EA4E16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10:10.454" v="85"/>
          <ac:spMkLst>
            <pc:docMk/>
            <pc:sldMk cId="109857222" sldId="256"/>
            <ac:spMk id="70" creationId="{B7FF52F0-41C1-43AB-A827-85DF6A06445A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10:10.454" v="85"/>
          <ac:spMkLst>
            <pc:docMk/>
            <pc:sldMk cId="109857222" sldId="256"/>
            <ac:spMk id="72" creationId="{49DB63B5-3AC2-4401-94EF-046358A666F6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10:03.500" v="83"/>
          <ac:spMkLst>
            <pc:docMk/>
            <pc:sldMk cId="109857222" sldId="256"/>
            <ac:spMk id="73" creationId="{62704ED4-17AD-4155-82BF-349125232CE9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10:10.454" v="85"/>
          <ac:spMkLst>
            <pc:docMk/>
            <pc:sldMk cId="109857222" sldId="256"/>
            <ac:spMk id="74" creationId="{5BF7DBAF-F0AA-4410-8A08-2579C85088FD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10:13.625" v="87"/>
          <ac:spMkLst>
            <pc:docMk/>
            <pc:sldMk cId="109857222" sldId="256"/>
            <ac:spMk id="95" creationId="{6BDBA639-2A71-4A60-A71A-FF1836F546CE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10:03.500" v="83"/>
          <ac:spMkLst>
            <pc:docMk/>
            <pc:sldMk cId="109857222" sldId="256"/>
            <ac:spMk id="96" creationId="{E4BAAF5C-577F-43DB-8ACD-EDAB5A54E6C0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10:03.500" v="83"/>
          <ac:spMkLst>
            <pc:docMk/>
            <pc:sldMk cId="109857222" sldId="256"/>
            <ac:spMk id="98" creationId="{78B6E08A-861F-4A1A-BCF0-69429C5A281C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10:13.625" v="87"/>
          <ac:spMkLst>
            <pc:docMk/>
            <pc:sldMk cId="109857222" sldId="256"/>
            <ac:spMk id="99" creationId="{D9C506D7-84CB-4057-A44A-465313E78538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10:13.625" v="87"/>
          <ac:spMkLst>
            <pc:docMk/>
            <pc:sldMk cId="109857222" sldId="256"/>
            <ac:spMk id="100" creationId="{7842FC68-61FD-4700-8A22-BB8B071884DB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10:13.688" v="88"/>
          <ac:spMkLst>
            <pc:docMk/>
            <pc:sldMk cId="109857222" sldId="256"/>
            <ac:spMk id="101" creationId="{10CE3618-1D7A-4256-B2AF-9DB692996C65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10:13.688" v="88"/>
          <ac:spMkLst>
            <pc:docMk/>
            <pc:sldMk cId="109857222" sldId="256"/>
            <ac:spMk id="103" creationId="{A4CD35EF-7348-4E64-8700-827E64EA4E16}"/>
          </ac:spMkLst>
        </pc:spChg>
        <pc:grpChg chg="add del">
          <ac:chgData name="Kristy Yi Feng Guan" userId="S::kyfguan@ucalgary.ca::9e172e15-0824-4591-bf8a-cfd6003b9602" providerId="AD" clId="Web-{43B5417C-E6AE-4295-B894-0FE59C3980E6}" dt="2018-10-28T08:05:53.557" v="3"/>
          <ac:grpSpMkLst>
            <pc:docMk/>
            <pc:sldMk cId="109857222" sldId="256"/>
            <ac:grpSpMk id="6" creationId="{D91A9185-A7D5-460B-98BC-0BF2EBD3EEBE}"/>
          </ac:grpSpMkLst>
        </pc:grpChg>
        <pc:grpChg chg="add del">
          <ac:chgData name="Kristy Yi Feng Guan" userId="S::kyfguan@ucalgary.ca::9e172e15-0824-4591-bf8a-cfd6003b9602" providerId="AD" clId="Web-{43B5417C-E6AE-4295-B894-0FE59C3980E6}" dt="2018-10-28T08:05:48.088" v="1"/>
          <ac:grpSpMkLst>
            <pc:docMk/>
            <pc:sldMk cId="109857222" sldId="256"/>
            <ac:grpSpMk id="10" creationId="{5E208A8B-5EBD-4532-BE72-26414FA7CFF6}"/>
          </ac:grpSpMkLst>
        </pc:grpChg>
        <pc:grpChg chg="add del">
          <ac:chgData name="Kristy Yi Feng Guan" userId="S::kyfguan@ucalgary.ca::9e172e15-0824-4591-bf8a-cfd6003b9602" providerId="AD" clId="Web-{43B5417C-E6AE-4295-B894-0FE59C3980E6}" dt="2018-10-28T08:06:01.010" v="5"/>
          <ac:grpSpMkLst>
            <pc:docMk/>
            <pc:sldMk cId="109857222" sldId="256"/>
            <ac:grpSpMk id="30" creationId="{D91A9185-A7D5-460B-98BC-0BF2EBD3EEBE}"/>
          </ac:grpSpMkLst>
        </pc:grpChg>
        <pc:grpChg chg="add del">
          <ac:chgData name="Kristy Yi Feng Guan" userId="S::kyfguan@ucalgary.ca::9e172e15-0824-4591-bf8a-cfd6003b9602" providerId="AD" clId="Web-{43B5417C-E6AE-4295-B894-0FE59C3980E6}" dt="2018-10-28T08:06:08.807" v="7"/>
          <ac:grpSpMkLst>
            <pc:docMk/>
            <pc:sldMk cId="109857222" sldId="256"/>
            <ac:grpSpMk id="35" creationId="{94030ADA-F758-4871-82A9-A900D3A1CF27}"/>
          </ac:grpSpMkLst>
        </pc:grpChg>
        <pc:grpChg chg="add del">
          <ac:chgData name="Kristy Yi Feng Guan" userId="S::kyfguan@ucalgary.ca::9e172e15-0824-4591-bf8a-cfd6003b9602" providerId="AD" clId="Web-{43B5417C-E6AE-4295-B894-0FE59C3980E6}" dt="2018-10-28T08:06:44.511" v="47"/>
          <ac:grpSpMkLst>
            <pc:docMk/>
            <pc:sldMk cId="109857222" sldId="256"/>
            <ac:grpSpMk id="39" creationId="{D91A9185-A7D5-460B-98BC-0BF2EBD3EEBE}"/>
          </ac:grpSpMkLst>
        </pc:grpChg>
        <pc:grpChg chg="add">
          <ac:chgData name="Kristy Yi Feng Guan" userId="S::kyfguan@ucalgary.ca::9e172e15-0824-4591-bf8a-cfd6003b9602" providerId="AD" clId="Web-{43B5417C-E6AE-4295-B894-0FE59C3980E6}" dt="2018-10-28T08:12:04.329" v="91"/>
          <ac:grpSpMkLst>
            <pc:docMk/>
            <pc:sldMk cId="109857222" sldId="256"/>
            <ac:grpSpMk id="42" creationId="{D91A9185-A7D5-460B-98BC-0BF2EBD3EEBE}"/>
          </ac:grpSpMkLst>
        </pc:grpChg>
        <pc:grpChg chg="add del">
          <ac:chgData name="Kristy Yi Feng Guan" userId="S::kyfguan@ucalgary.ca::9e172e15-0824-4591-bf8a-cfd6003b9602" providerId="AD" clId="Web-{43B5417C-E6AE-4295-B894-0FE59C3980E6}" dt="2018-10-28T08:10:13.688" v="88"/>
          <ac:grpSpMkLst>
            <pc:docMk/>
            <pc:sldMk cId="109857222" sldId="256"/>
            <ac:grpSpMk id="47" creationId="{D91A9185-A7D5-460B-98BC-0BF2EBD3EEBE}"/>
          </ac:grpSpMkLst>
        </pc:grpChg>
        <pc:grpChg chg="add del">
          <ac:chgData name="Kristy Yi Feng Guan" userId="S::kyfguan@ucalgary.ca::9e172e15-0824-4591-bf8a-cfd6003b9602" providerId="AD" clId="Web-{43B5417C-E6AE-4295-B894-0FE59C3980E6}" dt="2018-10-28T08:10:10.454" v="85"/>
          <ac:grpSpMkLst>
            <pc:docMk/>
            <pc:sldMk cId="109857222" sldId="256"/>
            <ac:grpSpMk id="71" creationId="{6C144995-155B-424A-B9F4-F22B71B70CA5}"/>
          </ac:grpSpMkLst>
        </pc:grpChg>
        <pc:grpChg chg="add del">
          <ac:chgData name="Kristy Yi Feng Guan" userId="S::kyfguan@ucalgary.ca::9e172e15-0824-4591-bf8a-cfd6003b9602" providerId="AD" clId="Web-{43B5417C-E6AE-4295-B894-0FE59C3980E6}" dt="2018-10-28T08:10:03.500" v="83"/>
          <ac:grpSpMkLst>
            <pc:docMk/>
            <pc:sldMk cId="109857222" sldId="256"/>
            <ac:grpSpMk id="75" creationId="{94030ADA-F758-4871-82A9-A900D3A1CF27}"/>
          </ac:grpSpMkLst>
        </pc:grpChg>
        <pc:grpChg chg="add del">
          <ac:chgData name="Kristy Yi Feng Guan" userId="S::kyfguan@ucalgary.ca::9e172e15-0824-4591-bf8a-cfd6003b9602" providerId="AD" clId="Web-{43B5417C-E6AE-4295-B894-0FE59C3980E6}" dt="2018-10-28T08:10:13.625" v="87"/>
          <ac:grpSpMkLst>
            <pc:docMk/>
            <pc:sldMk cId="109857222" sldId="256"/>
            <ac:grpSpMk id="97" creationId="{5E208A8B-5EBD-4532-BE72-26414FA7CFF6}"/>
          </ac:grpSpMkLst>
        </pc:grpChg>
        <pc:grpChg chg="add">
          <ac:chgData name="Kristy Yi Feng Guan" userId="S::kyfguan@ucalgary.ca::9e172e15-0824-4591-bf8a-cfd6003b9602" providerId="AD" clId="Web-{43B5417C-E6AE-4295-B894-0FE59C3980E6}" dt="2018-10-28T08:10:13.688" v="88"/>
          <ac:grpSpMkLst>
            <pc:docMk/>
            <pc:sldMk cId="109857222" sldId="256"/>
            <ac:grpSpMk id="102" creationId="{D91A9185-A7D5-460B-98BC-0BF2EBD3EEBE}"/>
          </ac:grpSpMkLst>
        </pc:grpChg>
      </pc:sldChg>
      <pc:sldChg chg="addSp delSp modSp new mod setBg setClrOvrMap">
        <pc:chgData name="Kristy Yi Feng Guan" userId="S::kyfguan@ucalgary.ca::9e172e15-0824-4591-bf8a-cfd6003b9602" providerId="AD" clId="Web-{43B5417C-E6AE-4295-B894-0FE59C3980E6}" dt="2018-10-28T08:12:10.564" v="92"/>
        <pc:sldMkLst>
          <pc:docMk/>
          <pc:sldMk cId="3118893619" sldId="257"/>
        </pc:sldMkLst>
        <pc:spChg chg="mod">
          <ac:chgData name="Kristy Yi Feng Guan" userId="S::kyfguan@ucalgary.ca::9e172e15-0824-4591-bf8a-cfd6003b9602" providerId="AD" clId="Web-{43B5417C-E6AE-4295-B894-0FE59C3980E6}" dt="2018-10-28T08:12:10.564" v="92"/>
          <ac:spMkLst>
            <pc:docMk/>
            <pc:sldMk cId="3118893619" sldId="257"/>
            <ac:spMk id="2" creationId="{8E4BE855-3C06-4855-9001-8B52DFCE6E09}"/>
          </ac:spMkLst>
        </pc:spChg>
        <pc:spChg chg="mod">
          <ac:chgData name="Kristy Yi Feng Guan" userId="S::kyfguan@ucalgary.ca::9e172e15-0824-4591-bf8a-cfd6003b9602" providerId="AD" clId="Web-{43B5417C-E6AE-4295-B894-0FE59C3980E6}" dt="2018-10-28T08:12:10.564" v="92"/>
          <ac:spMkLst>
            <pc:docMk/>
            <pc:sldMk cId="3118893619" sldId="257"/>
            <ac:spMk id="3" creationId="{EA55377E-96ED-47F0-B602-1199667F218B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7:42.386" v="52"/>
          <ac:spMkLst>
            <pc:docMk/>
            <pc:sldMk cId="3118893619" sldId="257"/>
            <ac:spMk id="5" creationId="{90F08744-9D7B-4693-B8D6-2A5210AE96F6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7:42.386" v="52"/>
          <ac:spMkLst>
            <pc:docMk/>
            <pc:sldMk cId="3118893619" sldId="257"/>
            <ac:spMk id="6" creationId="{5B2E630F-F386-44FA-B1A1-C10A9BF4346C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7:45.682" v="54"/>
          <ac:spMkLst>
            <pc:docMk/>
            <pc:sldMk cId="3118893619" sldId="257"/>
            <ac:spMk id="7" creationId="{29831267-5CAE-41B8-A1CC-66FE1628A6A7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7:39.682" v="50"/>
          <ac:spMkLst>
            <pc:docMk/>
            <pc:sldMk cId="3118893619" sldId="257"/>
            <ac:spMk id="8" creationId="{E2366EBA-92FD-44AE-87A9-25E5135EB2C9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8:06.120" v="60"/>
          <ac:spMkLst>
            <pc:docMk/>
            <pc:sldMk cId="3118893619" sldId="257"/>
            <ac:spMk id="11" creationId="{F3C5918A-1DC5-4CF3-AA27-00AA3088AA9F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7:42.386" v="52"/>
          <ac:spMkLst>
            <pc:docMk/>
            <pc:sldMk cId="3118893619" sldId="257"/>
            <ac:spMk id="12" creationId="{73567C09-8B4D-49A6-A711-C44C5807D8DD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8:06.120" v="60"/>
          <ac:spMkLst>
            <pc:docMk/>
            <pc:sldMk cId="3118893619" sldId="257"/>
            <ac:spMk id="13" creationId="{B786683A-6FD6-4BF7-B3B0-DC397677391F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8:06.120" v="60"/>
          <ac:spMkLst>
            <pc:docMk/>
            <pc:sldMk cId="3118893619" sldId="257"/>
            <ac:spMk id="14" creationId="{117C30F0-5A38-4B60-B632-3AF7C2780824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8:06.120" v="60"/>
          <ac:spMkLst>
            <pc:docMk/>
            <pc:sldMk cId="3118893619" sldId="257"/>
            <ac:spMk id="15" creationId="{05169E50-59FB-4AEE-B61D-44A882A4CD2C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8:06.120" v="60"/>
          <ac:spMkLst>
            <pc:docMk/>
            <pc:sldMk cId="3118893619" sldId="257"/>
            <ac:spMk id="16" creationId="{A200CBA5-3F2B-4AAC-9F86-99AFECC19C1D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8:55.354" v="72"/>
          <ac:spMkLst>
            <pc:docMk/>
            <pc:sldMk cId="3118893619" sldId="257"/>
            <ac:spMk id="17" creationId="{F3C5918A-1DC5-4CF3-AA27-00AA3088AA9F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8:55.354" v="72"/>
          <ac:spMkLst>
            <pc:docMk/>
            <pc:sldMk cId="3118893619" sldId="257"/>
            <ac:spMk id="18" creationId="{B786683A-6FD6-4BF7-B3B0-DC397677391F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8:55.354" v="72"/>
          <ac:spMkLst>
            <pc:docMk/>
            <pc:sldMk cId="3118893619" sldId="257"/>
            <ac:spMk id="19" creationId="{05169E50-59FB-4AEE-B61D-44A882A4CD2C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8:55.354" v="72"/>
          <ac:spMkLst>
            <pc:docMk/>
            <pc:sldMk cId="3118893619" sldId="257"/>
            <ac:spMk id="20" creationId="{117C30F0-5A38-4B60-B632-3AF7C2780824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8:55.354" v="72"/>
          <ac:spMkLst>
            <pc:docMk/>
            <pc:sldMk cId="3118893619" sldId="257"/>
            <ac:spMk id="21" creationId="{A200CBA5-3F2B-4AAC-9F86-99AFECC19C1D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8:47.026" v="68"/>
          <ac:spMkLst>
            <pc:docMk/>
            <pc:sldMk cId="3118893619" sldId="257"/>
            <ac:spMk id="30" creationId="{A3BAF07C-C39E-42EB-BB22-8D46691D9735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8:47.026" v="68"/>
          <ac:spMkLst>
            <pc:docMk/>
            <pc:sldMk cId="3118893619" sldId="257"/>
            <ac:spMk id="31" creationId="{B3D296CC-CA82-4C71-A176-6A9FECDB82CB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7:51.682" v="56"/>
          <ac:spMkLst>
            <pc:docMk/>
            <pc:sldMk cId="3118893619" sldId="257"/>
            <ac:spMk id="32" creationId="{10CE3618-1D7A-4256-B2AF-9DB692996C65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7:39.682" v="50"/>
          <ac:spMkLst>
            <pc:docMk/>
            <pc:sldMk cId="3118893619" sldId="257"/>
            <ac:spMk id="33" creationId="{7C462C46-EFB7-4580-9921-DFC346FCC3C2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7:39.682" v="50"/>
          <ac:spMkLst>
            <pc:docMk/>
            <pc:sldMk cId="3118893619" sldId="257"/>
            <ac:spMk id="35" creationId="{B8B918B4-AB10-4E3A-916E-A9625586EA47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7:57.010" v="58"/>
          <ac:spMkLst>
            <pc:docMk/>
            <pc:sldMk cId="3118893619" sldId="257"/>
            <ac:spMk id="36" creationId="{E2366EBA-92FD-44AE-87A9-25E5135EB2C9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7:51.682" v="56"/>
          <ac:spMkLst>
            <pc:docMk/>
            <pc:sldMk cId="3118893619" sldId="257"/>
            <ac:spMk id="38" creationId="{3F39476B-1A6D-47CB-AC7A-FB87EF003323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8:12.104" v="62"/>
          <ac:spMkLst>
            <pc:docMk/>
            <pc:sldMk cId="3118893619" sldId="257"/>
            <ac:spMk id="40" creationId="{E2366EBA-92FD-44AE-87A9-25E5135EB2C9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7:57.010" v="58"/>
          <ac:spMkLst>
            <pc:docMk/>
            <pc:sldMk cId="3118893619" sldId="257"/>
            <ac:spMk id="41" creationId="{7C462C46-EFB7-4580-9921-DFC346FCC3C2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7:57.010" v="58"/>
          <ac:spMkLst>
            <pc:docMk/>
            <pc:sldMk cId="3118893619" sldId="257"/>
            <ac:spMk id="42" creationId="{B8B918B4-AB10-4E3A-916E-A9625586EA47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8:21.260" v="64"/>
          <ac:spMkLst>
            <pc:docMk/>
            <pc:sldMk cId="3118893619" sldId="257"/>
            <ac:spMk id="44" creationId="{D75627FE-0AC5-4349-AC08-45A58BEC9B8C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8:24.620" v="66"/>
          <ac:spMkLst>
            <pc:docMk/>
            <pc:sldMk cId="3118893619" sldId="257"/>
            <ac:spMk id="46" creationId="{10CE3618-1D7A-4256-B2AF-9DB692996C65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8:49.760" v="70"/>
          <ac:spMkLst>
            <pc:docMk/>
            <pc:sldMk cId="3118893619" sldId="257"/>
            <ac:spMk id="49" creationId="{10CE3618-1D7A-4256-B2AF-9DB692996C65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8:12.104" v="62"/>
          <ac:spMkLst>
            <pc:docMk/>
            <pc:sldMk cId="3118893619" sldId="257"/>
            <ac:spMk id="50" creationId="{7C462C46-EFB7-4580-9921-DFC346FCC3C2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8:12.104" v="62"/>
          <ac:spMkLst>
            <pc:docMk/>
            <pc:sldMk cId="3118893619" sldId="257"/>
            <ac:spMk id="51" creationId="{B8B918B4-AB10-4E3A-916E-A9625586EA47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9:00.573" v="74"/>
          <ac:spMkLst>
            <pc:docMk/>
            <pc:sldMk cId="3118893619" sldId="257"/>
            <ac:spMk id="53" creationId="{A3BAF07C-C39E-42EB-BB22-8D46691D9735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8:21.260" v="64"/>
          <ac:spMkLst>
            <pc:docMk/>
            <pc:sldMk cId="3118893619" sldId="257"/>
            <ac:spMk id="54" creationId="{BC2574CF-1D35-4994-87BD-5A3378E1AB34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09:00.651" v="75"/>
          <ac:spMkLst>
            <pc:docMk/>
            <pc:sldMk cId="3118893619" sldId="257"/>
            <ac:spMk id="57" creationId="{E2366EBA-92FD-44AE-87A9-25E5135EB2C9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8:24.620" v="66"/>
          <ac:spMkLst>
            <pc:docMk/>
            <pc:sldMk cId="3118893619" sldId="257"/>
            <ac:spMk id="58" creationId="{3F39476B-1A6D-47CB-AC7A-FB87EF003323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12:10.564" v="92"/>
          <ac:spMkLst>
            <pc:docMk/>
            <pc:sldMk cId="3118893619" sldId="257"/>
            <ac:spMk id="60" creationId="{D75627FE-0AC5-4349-AC08-45A58BEC9B8C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8:49.760" v="70"/>
          <ac:spMkLst>
            <pc:docMk/>
            <pc:sldMk cId="3118893619" sldId="257"/>
            <ac:spMk id="64" creationId="{3F39476B-1A6D-47CB-AC7A-FB87EF003323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09:00.573" v="74"/>
          <ac:spMkLst>
            <pc:docMk/>
            <pc:sldMk cId="3118893619" sldId="257"/>
            <ac:spMk id="70" creationId="{B3D296CC-CA82-4C71-A176-6A9FECDB82CB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09:00.651" v="75"/>
          <ac:spMkLst>
            <pc:docMk/>
            <pc:sldMk cId="3118893619" sldId="257"/>
            <ac:spMk id="75" creationId="{7C462C46-EFB7-4580-9921-DFC346FCC3C2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09:00.651" v="75"/>
          <ac:spMkLst>
            <pc:docMk/>
            <pc:sldMk cId="3118893619" sldId="257"/>
            <ac:spMk id="76" creationId="{B8B918B4-AB10-4E3A-916E-A9625586EA47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12:10.564" v="92"/>
          <ac:spMkLst>
            <pc:docMk/>
            <pc:sldMk cId="3118893619" sldId="257"/>
            <ac:spMk id="79" creationId="{BC2574CF-1D35-4994-87BD-5A3378E1AB34}"/>
          </ac:spMkLst>
        </pc:spChg>
        <pc:grpChg chg="add del">
          <ac:chgData name="Kristy Yi Feng Guan" userId="S::kyfguan@ucalgary.ca::9e172e15-0824-4591-bf8a-cfd6003b9602" providerId="AD" clId="Web-{43B5417C-E6AE-4295-B894-0FE59C3980E6}" dt="2018-10-28T08:07:45.682" v="54"/>
          <ac:grpSpMkLst>
            <pc:docMk/>
            <pc:sldMk cId="3118893619" sldId="257"/>
            <ac:grpSpMk id="9" creationId="{379EE808-85F9-455B-B8F9-FBE90075FBB5}"/>
          </ac:grpSpMkLst>
        </pc:grpChg>
        <pc:grpChg chg="add del">
          <ac:chgData name="Kristy Yi Feng Guan" userId="S::kyfguan@ucalgary.ca::9e172e15-0824-4591-bf8a-cfd6003b9602" providerId="AD" clId="Web-{43B5417C-E6AE-4295-B894-0FE59C3980E6}" dt="2018-10-28T08:07:39.682" v="50"/>
          <ac:grpSpMkLst>
            <pc:docMk/>
            <pc:sldMk cId="3118893619" sldId="257"/>
            <ac:grpSpMk id="10" creationId="{B437F5FC-01F7-4EB4-81E7-C27D917E9554}"/>
          </ac:grpSpMkLst>
        </pc:grpChg>
        <pc:grpChg chg="add del">
          <ac:chgData name="Kristy Yi Feng Guan" userId="S::kyfguan@ucalgary.ca::9e172e15-0824-4591-bf8a-cfd6003b9602" providerId="AD" clId="Web-{43B5417C-E6AE-4295-B894-0FE59C3980E6}" dt="2018-10-28T08:07:51.682" v="56"/>
          <ac:grpSpMkLst>
            <pc:docMk/>
            <pc:sldMk cId="3118893619" sldId="257"/>
            <ac:grpSpMk id="34" creationId="{B984687B-789E-453B-921F-7804CCA6BA01}"/>
          </ac:grpSpMkLst>
        </pc:grpChg>
        <pc:grpChg chg="add del">
          <ac:chgData name="Kristy Yi Feng Guan" userId="S::kyfguan@ucalgary.ca::9e172e15-0824-4591-bf8a-cfd6003b9602" providerId="AD" clId="Web-{43B5417C-E6AE-4295-B894-0FE59C3980E6}" dt="2018-10-28T08:07:45.682" v="54"/>
          <ac:grpSpMkLst>
            <pc:docMk/>
            <pc:sldMk cId="3118893619" sldId="257"/>
            <ac:grpSpMk id="37" creationId="{F8D580F2-1EDA-4B5F-98EB-EF8F18E9B7CF}"/>
          </ac:grpSpMkLst>
        </pc:grpChg>
        <pc:grpChg chg="add del">
          <ac:chgData name="Kristy Yi Feng Guan" userId="S::kyfguan@ucalgary.ca::9e172e15-0824-4591-bf8a-cfd6003b9602" providerId="AD" clId="Web-{43B5417C-E6AE-4295-B894-0FE59C3980E6}" dt="2018-10-28T08:07:57.010" v="58"/>
          <ac:grpSpMkLst>
            <pc:docMk/>
            <pc:sldMk cId="3118893619" sldId="257"/>
            <ac:grpSpMk id="39" creationId="{B437F5FC-01F7-4EB4-81E7-C27D917E9554}"/>
          </ac:grpSpMkLst>
        </pc:grpChg>
        <pc:grpChg chg="add del">
          <ac:chgData name="Kristy Yi Feng Guan" userId="S::kyfguan@ucalgary.ca::9e172e15-0824-4591-bf8a-cfd6003b9602" providerId="AD" clId="Web-{43B5417C-E6AE-4295-B894-0FE59C3980E6}" dt="2018-10-28T08:08:12.104" v="62"/>
          <ac:grpSpMkLst>
            <pc:docMk/>
            <pc:sldMk cId="3118893619" sldId="257"/>
            <ac:grpSpMk id="43" creationId="{B437F5FC-01F7-4EB4-81E7-C27D917E9554}"/>
          </ac:grpSpMkLst>
        </pc:grpChg>
        <pc:grpChg chg="add del">
          <ac:chgData name="Kristy Yi Feng Guan" userId="S::kyfguan@ucalgary.ca::9e172e15-0824-4591-bf8a-cfd6003b9602" providerId="AD" clId="Web-{43B5417C-E6AE-4295-B894-0FE59C3980E6}" dt="2018-10-28T08:08:21.260" v="64"/>
          <ac:grpSpMkLst>
            <pc:docMk/>
            <pc:sldMk cId="3118893619" sldId="257"/>
            <ac:grpSpMk id="45" creationId="{F87AAF7B-2090-475D-9C3E-FDC03DD87A88}"/>
          </ac:grpSpMkLst>
        </pc:grpChg>
        <pc:grpChg chg="add del">
          <ac:chgData name="Kristy Yi Feng Guan" userId="S::kyfguan@ucalgary.ca::9e172e15-0824-4591-bf8a-cfd6003b9602" providerId="AD" clId="Web-{43B5417C-E6AE-4295-B894-0FE59C3980E6}" dt="2018-10-28T08:08:24.620" v="66"/>
          <ac:grpSpMkLst>
            <pc:docMk/>
            <pc:sldMk cId="3118893619" sldId="257"/>
            <ac:grpSpMk id="47" creationId="{B984687B-789E-453B-921F-7804CCA6BA01}"/>
          </ac:grpSpMkLst>
        </pc:grpChg>
        <pc:grpChg chg="add del">
          <ac:chgData name="Kristy Yi Feng Guan" userId="S::kyfguan@ucalgary.ca::9e172e15-0824-4591-bf8a-cfd6003b9602" providerId="AD" clId="Web-{43B5417C-E6AE-4295-B894-0FE59C3980E6}" dt="2018-10-28T08:08:47.026" v="68"/>
          <ac:grpSpMkLst>
            <pc:docMk/>
            <pc:sldMk cId="3118893619" sldId="257"/>
            <ac:grpSpMk id="48" creationId="{D8E9CF54-0466-4261-9E62-0249E60E1886}"/>
          </ac:grpSpMkLst>
        </pc:grpChg>
        <pc:grpChg chg="add del">
          <ac:chgData name="Kristy Yi Feng Guan" userId="S::kyfguan@ucalgary.ca::9e172e15-0824-4591-bf8a-cfd6003b9602" providerId="AD" clId="Web-{43B5417C-E6AE-4295-B894-0FE59C3980E6}" dt="2018-10-28T08:08:49.760" v="70"/>
          <ac:grpSpMkLst>
            <pc:docMk/>
            <pc:sldMk cId="3118893619" sldId="257"/>
            <ac:grpSpMk id="52" creationId="{B984687B-789E-453B-921F-7804CCA6BA01}"/>
          </ac:grpSpMkLst>
        </pc:grpChg>
        <pc:grpChg chg="add del">
          <ac:chgData name="Kristy Yi Feng Guan" userId="S::kyfguan@ucalgary.ca::9e172e15-0824-4591-bf8a-cfd6003b9602" providerId="AD" clId="Web-{43B5417C-E6AE-4295-B894-0FE59C3980E6}" dt="2018-10-28T08:09:00.573" v="74"/>
          <ac:grpSpMkLst>
            <pc:docMk/>
            <pc:sldMk cId="3118893619" sldId="257"/>
            <ac:grpSpMk id="56" creationId="{D8E9CF54-0466-4261-9E62-0249E60E1886}"/>
          </ac:grpSpMkLst>
        </pc:grpChg>
        <pc:grpChg chg="add">
          <ac:chgData name="Kristy Yi Feng Guan" userId="S::kyfguan@ucalgary.ca::9e172e15-0824-4591-bf8a-cfd6003b9602" providerId="AD" clId="Web-{43B5417C-E6AE-4295-B894-0FE59C3980E6}" dt="2018-10-28T08:09:00.651" v="75"/>
          <ac:grpSpMkLst>
            <pc:docMk/>
            <pc:sldMk cId="3118893619" sldId="257"/>
            <ac:grpSpMk id="59" creationId="{B437F5FC-01F7-4EB4-81E7-C27D917E9554}"/>
          </ac:grpSpMkLst>
        </pc:grpChg>
        <pc:grpChg chg="add">
          <ac:chgData name="Kristy Yi Feng Guan" userId="S::kyfguan@ucalgary.ca::9e172e15-0824-4591-bf8a-cfd6003b9602" providerId="AD" clId="Web-{43B5417C-E6AE-4295-B894-0FE59C3980E6}" dt="2018-10-28T08:12:10.564" v="92"/>
          <ac:grpSpMkLst>
            <pc:docMk/>
            <pc:sldMk cId="3118893619" sldId="257"/>
            <ac:grpSpMk id="61" creationId="{F87AAF7B-2090-475D-9C3E-FDC03DD87A88}"/>
          </ac:grpSpMkLst>
        </pc:grpChg>
        <pc:cxnChg chg="add del">
          <ac:chgData name="Kristy Yi Feng Guan" userId="S::kyfguan@ucalgary.ca::9e172e15-0824-4591-bf8a-cfd6003b9602" providerId="AD" clId="Web-{43B5417C-E6AE-4295-B894-0FE59C3980E6}" dt="2018-10-28T08:08:21.260" v="64"/>
          <ac:cxnSpMkLst>
            <pc:docMk/>
            <pc:sldMk cId="3118893619" sldId="257"/>
            <ac:cxnSpMk id="55" creationId="{68B6AB33-DFE6-4FE4-94FE-C9E25424AD16}"/>
          </ac:cxnSpMkLst>
        </pc:cxnChg>
        <pc:cxnChg chg="add">
          <ac:chgData name="Kristy Yi Feng Guan" userId="S::kyfguan@ucalgary.ca::9e172e15-0824-4591-bf8a-cfd6003b9602" providerId="AD" clId="Web-{43B5417C-E6AE-4295-B894-0FE59C3980E6}" dt="2018-10-28T08:12:10.564" v="92"/>
          <ac:cxnSpMkLst>
            <pc:docMk/>
            <pc:sldMk cId="3118893619" sldId="257"/>
            <ac:cxnSpMk id="80" creationId="{68B6AB33-DFE6-4FE4-94FE-C9E25424AD16}"/>
          </ac:cxnSpMkLst>
        </pc:cxnChg>
      </pc:sldChg>
      <pc:sldChg chg="addSp delSp modSp new mod setBg setClrOvrMap">
        <pc:chgData name="Kristy Yi Feng Guan" userId="S::kyfguan@ucalgary.ca::9e172e15-0824-4591-bf8a-cfd6003b9602" providerId="AD" clId="Web-{43B5417C-E6AE-4295-B894-0FE59C3980E6}" dt="2018-10-28T08:13:57.746" v="101"/>
        <pc:sldMkLst>
          <pc:docMk/>
          <pc:sldMk cId="4143309883" sldId="258"/>
        </pc:sldMkLst>
        <pc:spChg chg="mod">
          <ac:chgData name="Kristy Yi Feng Guan" userId="S::kyfguan@ucalgary.ca::9e172e15-0824-4591-bf8a-cfd6003b9602" providerId="AD" clId="Web-{43B5417C-E6AE-4295-B894-0FE59C3980E6}" dt="2018-10-28T08:13:57.746" v="101"/>
          <ac:spMkLst>
            <pc:docMk/>
            <pc:sldMk cId="4143309883" sldId="258"/>
            <ac:spMk id="2" creationId="{FC7E3CC1-D182-42FD-A961-17C51BF63BCC}"/>
          </ac:spMkLst>
        </pc:spChg>
        <pc:spChg chg="del mod">
          <ac:chgData name="Kristy Yi Feng Guan" userId="S::kyfguan@ucalgary.ca::9e172e15-0824-4591-bf8a-cfd6003b9602" providerId="AD" clId="Web-{43B5417C-E6AE-4295-B894-0FE59C3980E6}" dt="2018-10-28T08:12:40.485" v="94"/>
          <ac:spMkLst>
            <pc:docMk/>
            <pc:sldMk cId="4143309883" sldId="258"/>
            <ac:spMk id="3" creationId="{5632CB63-C4C0-4CCC-B3A8-8EC52FAF089A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09:22.213" v="77"/>
          <ac:spMkLst>
            <pc:docMk/>
            <pc:sldMk cId="4143309883" sldId="258"/>
            <ac:spMk id="8" creationId="{90F08744-9D7B-4693-B8D6-2A5210AE96F6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09:22.213" v="77"/>
          <ac:spMkLst>
            <pc:docMk/>
            <pc:sldMk cId="4143309883" sldId="258"/>
            <ac:spMk id="10" creationId="{5B2E630F-F386-44FA-B1A1-C10A9BF4346C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09:22.213" v="77"/>
          <ac:spMkLst>
            <pc:docMk/>
            <pc:sldMk cId="4143309883" sldId="258"/>
            <ac:spMk id="12" creationId="{73567C09-8B4D-49A6-A711-C44C5807D8DD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13:57.746" v="101"/>
          <ac:spMkLst>
            <pc:docMk/>
            <pc:sldMk cId="4143309883" sldId="258"/>
            <ac:spMk id="34" creationId="{3F68D903-F26B-46F9-911C-92FEC6A69E56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13:57.746" v="101"/>
          <ac:spMkLst>
            <pc:docMk/>
            <pc:sldMk cId="4143309883" sldId="258"/>
            <ac:spMk id="91" creationId="{E2366EBA-92FD-44AE-87A9-25E5135EB2C9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13:57.746" v="101"/>
          <ac:spMkLst>
            <pc:docMk/>
            <pc:sldMk cId="4143309883" sldId="258"/>
            <ac:spMk id="114" creationId="{7C462C46-EFB7-4580-9921-DFC346FCC3C2}"/>
          </ac:spMkLst>
        </pc:spChg>
        <pc:grpChg chg="add del">
          <ac:chgData name="Kristy Yi Feng Guan" userId="S::kyfguan@ucalgary.ca::9e172e15-0824-4591-bf8a-cfd6003b9602" providerId="AD" clId="Web-{43B5417C-E6AE-4295-B894-0FE59C3980E6}" dt="2018-10-28T08:13:57.746" v="101"/>
          <ac:grpSpMkLst>
            <pc:docMk/>
            <pc:sldMk cId="4143309883" sldId="258"/>
            <ac:grpSpMk id="5" creationId="{58876FC7-262C-4D21-BF78-6A5AC136685E}"/>
          </ac:grpSpMkLst>
        </pc:grpChg>
        <pc:grpChg chg="add del">
          <ac:chgData name="Kristy Yi Feng Guan" userId="S::kyfguan@ucalgary.ca::9e172e15-0824-4591-bf8a-cfd6003b9602" providerId="AD" clId="Web-{43B5417C-E6AE-4295-B894-0FE59C3980E6}" dt="2018-10-28T08:13:57.746" v="101"/>
          <ac:grpSpMkLst>
            <pc:docMk/>
            <pc:sldMk cId="4143309883" sldId="258"/>
            <ac:grpSpMk id="29" creationId="{183BD171-940D-49F9-A450-D14C7C7B5F7E}"/>
          </ac:grpSpMkLst>
        </pc:grpChg>
        <pc:grpChg chg="add del">
          <ac:chgData name="Kristy Yi Feng Guan" userId="S::kyfguan@ucalgary.ca::9e172e15-0824-4591-bf8a-cfd6003b9602" providerId="AD" clId="Web-{43B5417C-E6AE-4295-B894-0FE59C3980E6}" dt="2018-10-28T08:13:57.746" v="101"/>
          <ac:grpSpMkLst>
            <pc:docMk/>
            <pc:sldMk cId="4143309883" sldId="258"/>
            <ac:grpSpMk id="36" creationId="{88E6E148-E023-4954-86E3-30141DFB5670}"/>
          </ac:grpSpMkLst>
        </pc:grpChg>
        <pc:grpChg chg="add del">
          <ac:chgData name="Kristy Yi Feng Guan" userId="S::kyfguan@ucalgary.ca::9e172e15-0824-4591-bf8a-cfd6003b9602" providerId="AD" clId="Web-{43B5417C-E6AE-4295-B894-0FE59C3980E6}" dt="2018-10-28T08:13:57.746" v="101"/>
          <ac:grpSpMkLst>
            <pc:docMk/>
            <pc:sldMk cId="4143309883" sldId="258"/>
            <ac:grpSpMk id="57" creationId="{1FB4E014-64CE-4D11-A129-94A1893FA661}"/>
          </ac:grpSpMkLst>
        </pc:grpChg>
        <pc:grpChg chg="add">
          <ac:chgData name="Kristy Yi Feng Guan" userId="S::kyfguan@ucalgary.ca::9e172e15-0824-4591-bf8a-cfd6003b9602" providerId="AD" clId="Web-{43B5417C-E6AE-4295-B894-0FE59C3980E6}" dt="2018-10-28T08:13:57.746" v="101"/>
          <ac:grpSpMkLst>
            <pc:docMk/>
            <pc:sldMk cId="4143309883" sldId="258"/>
            <ac:grpSpMk id="65" creationId="{58876FC7-262C-4D21-BF78-6A5AC136685E}"/>
          </ac:grpSpMkLst>
        </pc:grpChg>
        <pc:grpChg chg="add">
          <ac:chgData name="Kristy Yi Feng Guan" userId="S::kyfguan@ucalgary.ca::9e172e15-0824-4591-bf8a-cfd6003b9602" providerId="AD" clId="Web-{43B5417C-E6AE-4295-B894-0FE59C3980E6}" dt="2018-10-28T08:13:57.746" v="101"/>
          <ac:grpSpMkLst>
            <pc:docMk/>
            <pc:sldMk cId="4143309883" sldId="258"/>
            <ac:grpSpMk id="86" creationId="{183BD171-940D-49F9-A450-D14C7C7B5F7E}"/>
          </ac:grpSpMkLst>
        </pc:grpChg>
        <pc:grpChg chg="add">
          <ac:chgData name="Kristy Yi Feng Guan" userId="S::kyfguan@ucalgary.ca::9e172e15-0824-4591-bf8a-cfd6003b9602" providerId="AD" clId="Web-{43B5417C-E6AE-4295-B894-0FE59C3980E6}" dt="2018-10-28T08:13:57.746" v="101"/>
          <ac:grpSpMkLst>
            <pc:docMk/>
            <pc:sldMk cId="4143309883" sldId="258"/>
            <ac:grpSpMk id="93" creationId="{2B9CCAD9-1D1C-44DB-9BC4-912C4B2303A5}"/>
          </ac:grpSpMkLst>
        </pc:grpChg>
      </pc:sldChg>
      <pc:sldChg chg="addSp delSp modSp new mod ord setBg setClrOvrMap">
        <pc:chgData name="Kristy Yi Feng Guan" userId="S::kyfguan@ucalgary.ca::9e172e15-0824-4591-bf8a-cfd6003b9602" providerId="AD" clId="Web-{43B5417C-E6AE-4295-B894-0FE59C3980E6}" dt="2018-10-28T08:13:52.475" v="100"/>
        <pc:sldMkLst>
          <pc:docMk/>
          <pc:sldMk cId="3548418422" sldId="259"/>
        </pc:sldMkLst>
        <pc:spChg chg="mod">
          <ac:chgData name="Kristy Yi Feng Guan" userId="S::kyfguan@ucalgary.ca::9e172e15-0824-4591-bf8a-cfd6003b9602" providerId="AD" clId="Web-{43B5417C-E6AE-4295-B894-0FE59C3980E6}" dt="2018-10-28T08:13:52.475" v="100"/>
          <ac:spMkLst>
            <pc:docMk/>
            <pc:sldMk cId="3548418422" sldId="259"/>
            <ac:spMk id="2" creationId="{30EBBD28-3357-4E58-B25A-00D5268E8F87}"/>
          </ac:spMkLst>
        </pc:spChg>
        <pc:spChg chg="mod">
          <ac:chgData name="Kristy Yi Feng Guan" userId="S::kyfguan@ucalgary.ca::9e172e15-0824-4591-bf8a-cfd6003b9602" providerId="AD" clId="Web-{43B5417C-E6AE-4295-B894-0FE59C3980E6}" dt="2018-10-28T08:13:52.475" v="100"/>
          <ac:spMkLst>
            <pc:docMk/>
            <pc:sldMk cId="3548418422" sldId="259"/>
            <ac:spMk id="3" creationId="{94B9AE3F-0F49-4491-8238-02B58B5D6463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13:52.475" v="100"/>
          <ac:spMkLst>
            <pc:docMk/>
            <pc:sldMk cId="3548418422" sldId="259"/>
            <ac:spMk id="5" creationId="{E2366EBA-92FD-44AE-87A9-25E5135EB2C9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13:52.475" v="100"/>
          <ac:spMkLst>
            <pc:docMk/>
            <pc:sldMk cId="3548418422" sldId="259"/>
            <ac:spMk id="7" creationId="{7C462C46-EFB7-4580-9921-DFC346FCC3C2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09:33.229" v="79"/>
          <ac:spMkLst>
            <pc:docMk/>
            <pc:sldMk cId="3548418422" sldId="259"/>
            <ac:spMk id="8" creationId="{D75627FE-0AC5-4349-AC08-45A58BEC9B8C}"/>
          </ac:spMkLst>
        </pc:spChg>
        <pc:spChg chg="add del">
          <ac:chgData name="Kristy Yi Feng Guan" userId="S::kyfguan@ucalgary.ca::9e172e15-0824-4591-bf8a-cfd6003b9602" providerId="AD" clId="Web-{43B5417C-E6AE-4295-B894-0FE59C3980E6}" dt="2018-10-28T08:13:52.475" v="100"/>
          <ac:spMkLst>
            <pc:docMk/>
            <pc:sldMk cId="3548418422" sldId="259"/>
            <ac:spMk id="9" creationId="{B8B918B4-AB10-4E3A-916E-A9625586EA47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09:33.229" v="79"/>
          <ac:spMkLst>
            <pc:docMk/>
            <pc:sldMk cId="3548418422" sldId="259"/>
            <ac:spMk id="33" creationId="{BC2574CF-1D35-4994-87BD-5A3378E1AB34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13:52.475" v="100"/>
          <ac:spMkLst>
            <pc:docMk/>
            <pc:sldMk cId="3548418422" sldId="259"/>
            <ac:spMk id="36" creationId="{A3BAF07C-C39E-42EB-BB22-8D46691D9735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13:52.475" v="100"/>
          <ac:spMkLst>
            <pc:docMk/>
            <pc:sldMk cId="3548418422" sldId="259"/>
            <ac:spMk id="59" creationId="{B3D296CC-CA82-4C71-A176-6A9FECDB82CB}"/>
          </ac:spMkLst>
        </pc:spChg>
        <pc:grpChg chg="add del">
          <ac:chgData name="Kristy Yi Feng Guan" userId="S::kyfguan@ucalgary.ca::9e172e15-0824-4591-bf8a-cfd6003b9602" providerId="AD" clId="Web-{43B5417C-E6AE-4295-B894-0FE59C3980E6}" dt="2018-10-28T08:13:52.475" v="100"/>
          <ac:grpSpMkLst>
            <pc:docMk/>
            <pc:sldMk cId="3548418422" sldId="259"/>
            <ac:grpSpMk id="6" creationId="{B437F5FC-01F7-4EB4-81E7-C27D917E9554}"/>
          </ac:grpSpMkLst>
        </pc:grpChg>
        <pc:grpChg chg="add">
          <ac:chgData name="Kristy Yi Feng Guan" userId="S::kyfguan@ucalgary.ca::9e172e15-0824-4591-bf8a-cfd6003b9602" providerId="AD" clId="Web-{43B5417C-E6AE-4295-B894-0FE59C3980E6}" dt="2018-10-28T08:09:33.229" v="79"/>
          <ac:grpSpMkLst>
            <pc:docMk/>
            <pc:sldMk cId="3548418422" sldId="259"/>
            <ac:grpSpMk id="10" creationId="{F87AAF7B-2090-475D-9C3E-FDC03DD87A88}"/>
          </ac:grpSpMkLst>
        </pc:grpChg>
        <pc:grpChg chg="add">
          <ac:chgData name="Kristy Yi Feng Guan" userId="S::kyfguan@ucalgary.ca::9e172e15-0824-4591-bf8a-cfd6003b9602" providerId="AD" clId="Web-{43B5417C-E6AE-4295-B894-0FE59C3980E6}" dt="2018-10-28T08:13:52.475" v="100"/>
          <ac:grpSpMkLst>
            <pc:docMk/>
            <pc:sldMk cId="3548418422" sldId="259"/>
            <ac:grpSpMk id="38" creationId="{D8E9CF54-0466-4261-9E62-0249E60E1886}"/>
          </ac:grpSpMkLst>
        </pc:grpChg>
        <pc:cxnChg chg="add">
          <ac:chgData name="Kristy Yi Feng Guan" userId="S::kyfguan@ucalgary.ca::9e172e15-0824-4591-bf8a-cfd6003b9602" providerId="AD" clId="Web-{43B5417C-E6AE-4295-B894-0FE59C3980E6}" dt="2018-10-28T08:09:33.229" v="79"/>
          <ac:cxnSpMkLst>
            <pc:docMk/>
            <pc:sldMk cId="3548418422" sldId="259"/>
            <ac:cxnSpMk id="35" creationId="{68B6AB33-DFE6-4FE4-94FE-C9E25424AD16}"/>
          </ac:cxnSpMkLst>
        </pc:cxnChg>
      </pc:sldChg>
      <pc:sldChg chg="addSp modSp new mod ord setBg setClrOvrMap">
        <pc:chgData name="Kristy Yi Feng Guan" userId="S::kyfguan@ucalgary.ca::9e172e15-0824-4591-bf8a-cfd6003b9602" providerId="AD" clId="Web-{43B5417C-E6AE-4295-B894-0FE59C3980E6}" dt="2018-10-28T08:13:41.382" v="98"/>
        <pc:sldMkLst>
          <pc:docMk/>
          <pc:sldMk cId="3192256463" sldId="260"/>
        </pc:sldMkLst>
        <pc:spChg chg="mod">
          <ac:chgData name="Kristy Yi Feng Guan" userId="S::kyfguan@ucalgary.ca::9e172e15-0824-4591-bf8a-cfd6003b9602" providerId="AD" clId="Web-{43B5417C-E6AE-4295-B894-0FE59C3980E6}" dt="2018-10-28T08:12:46.173" v="95"/>
          <ac:spMkLst>
            <pc:docMk/>
            <pc:sldMk cId="3192256463" sldId="260"/>
            <ac:spMk id="2" creationId="{8AFD42F0-9D87-4D46-A3CC-A169D1563D35}"/>
          </ac:spMkLst>
        </pc:spChg>
        <pc:spChg chg="mod">
          <ac:chgData name="Kristy Yi Feng Guan" userId="S::kyfguan@ucalgary.ca::9e172e15-0824-4591-bf8a-cfd6003b9602" providerId="AD" clId="Web-{43B5417C-E6AE-4295-B894-0FE59C3980E6}" dt="2018-10-28T08:12:46.173" v="95"/>
          <ac:spMkLst>
            <pc:docMk/>
            <pc:sldMk cId="3192256463" sldId="260"/>
            <ac:spMk id="3" creationId="{274953B1-EAB7-4206-A841-548BCC2DA194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12:46.173" v="95"/>
          <ac:spMkLst>
            <pc:docMk/>
            <pc:sldMk cId="3192256463" sldId="260"/>
            <ac:spMk id="5" creationId="{F3C5918A-1DC5-4CF3-AA27-00AA3088AA9F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12:46.173" v="95"/>
          <ac:spMkLst>
            <pc:docMk/>
            <pc:sldMk cId="3192256463" sldId="260"/>
            <ac:spMk id="6" creationId="{B786683A-6FD6-4BF7-B3B0-DC397677391F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09:45.454" v="81"/>
          <ac:spMkLst>
            <pc:docMk/>
            <pc:sldMk cId="3192256463" sldId="260"/>
            <ac:spMk id="8" creationId="{A3BAF07C-C39E-42EB-BB22-8D46691D9735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12:46.173" v="95"/>
          <ac:spMkLst>
            <pc:docMk/>
            <pc:sldMk cId="3192256463" sldId="260"/>
            <ac:spMk id="12" creationId="{05169E50-59FB-4AEE-B61D-44A882A4CD2C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12:46.173" v="95"/>
          <ac:spMkLst>
            <pc:docMk/>
            <pc:sldMk cId="3192256463" sldId="260"/>
            <ac:spMk id="14" creationId="{117C30F0-5A38-4B60-B632-3AF7C2780824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12:46.173" v="95"/>
          <ac:spMkLst>
            <pc:docMk/>
            <pc:sldMk cId="3192256463" sldId="260"/>
            <ac:spMk id="16" creationId="{A200CBA5-3F2B-4AAC-9F86-99AFECC19C1D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09:45.454" v="81"/>
          <ac:spMkLst>
            <pc:docMk/>
            <pc:sldMk cId="3192256463" sldId="260"/>
            <ac:spMk id="31" creationId="{B3D296CC-CA82-4C71-A176-6A9FECDB82CB}"/>
          </ac:spMkLst>
        </pc:spChg>
        <pc:grpChg chg="add">
          <ac:chgData name="Kristy Yi Feng Guan" userId="S::kyfguan@ucalgary.ca::9e172e15-0824-4591-bf8a-cfd6003b9602" providerId="AD" clId="Web-{43B5417C-E6AE-4295-B894-0FE59C3980E6}" dt="2018-10-28T08:09:45.454" v="81"/>
          <ac:grpSpMkLst>
            <pc:docMk/>
            <pc:sldMk cId="3192256463" sldId="260"/>
            <ac:grpSpMk id="10" creationId="{D8E9CF54-0466-4261-9E62-0249E60E1886}"/>
          </ac:grpSpMkLst>
        </pc:grpChg>
      </pc:sldChg>
      <pc:sldChg chg="addSp modSp new del mod setBg setClrOvrMap">
        <pc:chgData name="Kristy Yi Feng Guan" userId="S::kyfguan@ucalgary.ca::9e172e15-0824-4591-bf8a-cfd6003b9602" providerId="AD" clId="Web-{43B5417C-E6AE-4295-B894-0FE59C3980E6}" dt="2018-10-28T08:13:34.350" v="97"/>
        <pc:sldMkLst>
          <pc:docMk/>
          <pc:sldMk cId="698005454" sldId="261"/>
        </pc:sldMkLst>
        <pc:spChg chg="mod">
          <ac:chgData name="Kristy Yi Feng Guan" userId="S::kyfguan@ucalgary.ca::9e172e15-0824-4591-bf8a-cfd6003b9602" providerId="AD" clId="Web-{43B5417C-E6AE-4295-B894-0FE59C3980E6}" dt="2018-10-28T08:13:01.501" v="96"/>
          <ac:spMkLst>
            <pc:docMk/>
            <pc:sldMk cId="698005454" sldId="261"/>
            <ac:spMk id="2" creationId="{0BD26EA1-9964-4D07-B91A-6B42BBCCCD85}"/>
          </ac:spMkLst>
        </pc:spChg>
        <pc:spChg chg="mod">
          <ac:chgData name="Kristy Yi Feng Guan" userId="S::kyfguan@ucalgary.ca::9e172e15-0824-4591-bf8a-cfd6003b9602" providerId="AD" clId="Web-{43B5417C-E6AE-4295-B894-0FE59C3980E6}" dt="2018-10-28T08:13:01.501" v="96"/>
          <ac:spMkLst>
            <pc:docMk/>
            <pc:sldMk cId="698005454" sldId="261"/>
            <ac:spMk id="3" creationId="{62E4E8A2-0E1D-4036-8A43-ED1B41214D55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13:01.501" v="96"/>
          <ac:spMkLst>
            <pc:docMk/>
            <pc:sldMk cId="698005454" sldId="261"/>
            <ac:spMk id="5" creationId="{A3BAF07C-C39E-42EB-BB22-8D46691D9735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10:54.953" v="90"/>
          <ac:spMkLst>
            <pc:docMk/>
            <pc:sldMk cId="698005454" sldId="261"/>
            <ac:spMk id="8" creationId="{7D490819-5666-421A-BA38-5BB7F760B6E2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13:01.501" v="96"/>
          <ac:spMkLst>
            <pc:docMk/>
            <pc:sldMk cId="698005454" sldId="261"/>
            <ac:spMk id="31" creationId="{B3D296CC-CA82-4C71-A176-6A9FECDB82CB}"/>
          </ac:spMkLst>
        </pc:spChg>
        <pc:spChg chg="add">
          <ac:chgData name="Kristy Yi Feng Guan" userId="S::kyfguan@ucalgary.ca::9e172e15-0824-4591-bf8a-cfd6003b9602" providerId="AD" clId="Web-{43B5417C-E6AE-4295-B894-0FE59C3980E6}" dt="2018-10-28T08:10:54.953" v="90"/>
          <ac:spMkLst>
            <pc:docMk/>
            <pc:sldMk cId="698005454" sldId="261"/>
            <ac:spMk id="33" creationId="{BC2574CF-1D35-4994-87BD-5A3378E1AB34}"/>
          </ac:spMkLst>
        </pc:spChg>
        <pc:grpChg chg="add">
          <ac:chgData name="Kristy Yi Feng Guan" userId="S::kyfguan@ucalgary.ca::9e172e15-0824-4591-bf8a-cfd6003b9602" providerId="AD" clId="Web-{43B5417C-E6AE-4295-B894-0FE59C3980E6}" dt="2018-10-28T08:13:01.501" v="96"/>
          <ac:grpSpMkLst>
            <pc:docMk/>
            <pc:sldMk cId="698005454" sldId="261"/>
            <ac:grpSpMk id="6" creationId="{D8E9CF54-0466-4261-9E62-0249E60E1886}"/>
          </ac:grpSpMkLst>
        </pc:grpChg>
        <pc:grpChg chg="add">
          <ac:chgData name="Kristy Yi Feng Guan" userId="S::kyfguan@ucalgary.ca::9e172e15-0824-4591-bf8a-cfd6003b9602" providerId="AD" clId="Web-{43B5417C-E6AE-4295-B894-0FE59C3980E6}" dt="2018-10-28T08:10:54.953" v="90"/>
          <ac:grpSpMkLst>
            <pc:docMk/>
            <pc:sldMk cId="698005454" sldId="261"/>
            <ac:grpSpMk id="10" creationId="{8FDFAB5E-BFB6-4290-9F06-1AD4E52A3DF8}"/>
          </ac:grpSpMkLst>
        </pc:grpChg>
      </pc:sldChg>
    </pc:docChg>
  </pc:docChgLst>
  <pc:docChgLst>
    <pc:chgData name="Kristy Yi Feng Guan" userId="S::kyfguan@ucalgary.ca::9e172e15-0824-4591-bf8a-cfd6003b9602" providerId="AD" clId="Web-{E5B4E784-0307-A182-63B4-B48F4FA4A8A9}"/>
    <pc:docChg chg="addSld delSld modSld">
      <pc:chgData name="Kristy Yi Feng Guan" userId="S::kyfguan@ucalgary.ca::9e172e15-0824-4591-bf8a-cfd6003b9602" providerId="AD" clId="Web-{E5B4E784-0307-A182-63B4-B48F4FA4A8A9}" dt="2018-10-29T21:54:34.548" v="545" actId="1076"/>
      <pc:docMkLst>
        <pc:docMk/>
      </pc:docMkLst>
      <pc:sldChg chg="modSp">
        <pc:chgData name="Kristy Yi Feng Guan" userId="S::kyfguan@ucalgary.ca::9e172e15-0824-4591-bf8a-cfd6003b9602" providerId="AD" clId="Web-{E5B4E784-0307-A182-63B4-B48F4FA4A8A9}" dt="2018-10-29T21:25:08.164" v="460" actId="20577"/>
        <pc:sldMkLst>
          <pc:docMk/>
          <pc:sldMk cId="109857222" sldId="256"/>
        </pc:sldMkLst>
        <pc:spChg chg="mod">
          <ac:chgData name="Kristy Yi Feng Guan" userId="S::kyfguan@ucalgary.ca::9e172e15-0824-4591-bf8a-cfd6003b9602" providerId="AD" clId="Web-{E5B4E784-0307-A182-63B4-B48F4FA4A8A9}" dt="2018-10-29T20:58:07.127" v="75" actId="20577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Kristy Yi Feng Guan" userId="S::kyfguan@ucalgary.ca::9e172e15-0824-4591-bf8a-cfd6003b9602" providerId="AD" clId="Web-{E5B4E784-0307-A182-63B4-B48F4FA4A8A9}" dt="2018-10-29T21:25:08.164" v="460" actId="20577"/>
          <ac:spMkLst>
            <pc:docMk/>
            <pc:sldMk cId="109857222" sldId="256"/>
            <ac:spMk id="31" creationId="{9B38B146-67E3-4B97-B710-945EBDD63101}"/>
          </ac:spMkLst>
        </pc:spChg>
      </pc:sldChg>
      <pc:sldChg chg="del">
        <pc:chgData name="Kristy Yi Feng Guan" userId="S::kyfguan@ucalgary.ca::9e172e15-0824-4591-bf8a-cfd6003b9602" providerId="AD" clId="Web-{E5B4E784-0307-A182-63B4-B48F4FA4A8A9}" dt="2018-10-29T21:18:03.994" v="312"/>
        <pc:sldMkLst>
          <pc:docMk/>
          <pc:sldMk cId="4143309883" sldId="258"/>
        </pc:sldMkLst>
      </pc:sldChg>
      <pc:sldChg chg="modSp del">
        <pc:chgData name="Kristy Yi Feng Guan" userId="S::kyfguan@ucalgary.ca::9e172e15-0824-4591-bf8a-cfd6003b9602" providerId="AD" clId="Web-{E5B4E784-0307-A182-63B4-B48F4FA4A8A9}" dt="2018-10-29T21:45:20.234" v="532"/>
        <pc:sldMkLst>
          <pc:docMk/>
          <pc:sldMk cId="3548418422" sldId="259"/>
        </pc:sldMkLst>
        <pc:spChg chg="mod">
          <ac:chgData name="Kristy Yi Feng Guan" userId="S::kyfguan@ucalgary.ca::9e172e15-0824-4591-bf8a-cfd6003b9602" providerId="AD" clId="Web-{E5B4E784-0307-A182-63B4-B48F4FA4A8A9}" dt="2018-10-29T21:15:52.005" v="303" actId="20577"/>
          <ac:spMkLst>
            <pc:docMk/>
            <pc:sldMk cId="3548418422" sldId="259"/>
            <ac:spMk id="28" creationId="{D16B6D2F-AE9D-402A-B778-144784B19A55}"/>
          </ac:spMkLst>
        </pc:spChg>
        <pc:spChg chg="mod">
          <ac:chgData name="Kristy Yi Feng Guan" userId="S::kyfguan@ucalgary.ca::9e172e15-0824-4591-bf8a-cfd6003b9602" providerId="AD" clId="Web-{E5B4E784-0307-A182-63B4-B48F4FA4A8A9}" dt="2018-10-29T21:06:03.377" v="124" actId="20577"/>
          <ac:spMkLst>
            <pc:docMk/>
            <pc:sldMk cId="3548418422" sldId="259"/>
            <ac:spMk id="36" creationId="{A3BAF07C-C39E-42EB-BB22-8D46691D9735}"/>
          </ac:spMkLst>
        </pc:spChg>
      </pc:sldChg>
      <pc:sldChg chg="modSp">
        <pc:chgData name="Kristy Yi Feng Guan" userId="S::kyfguan@ucalgary.ca::9e172e15-0824-4591-bf8a-cfd6003b9602" providerId="AD" clId="Web-{E5B4E784-0307-A182-63B4-B48F4FA4A8A9}" dt="2018-10-29T21:36:39.545" v="509" actId="20577"/>
        <pc:sldMkLst>
          <pc:docMk/>
          <pc:sldMk cId="235819567" sldId="261"/>
        </pc:sldMkLst>
        <pc:spChg chg="mod">
          <ac:chgData name="Kristy Yi Feng Guan" userId="S::kyfguan@ucalgary.ca::9e172e15-0824-4591-bf8a-cfd6003b9602" providerId="AD" clId="Web-{E5B4E784-0307-A182-63B4-B48F4FA4A8A9}" dt="2018-10-29T21:36:39.545" v="509" actId="20577"/>
          <ac:spMkLst>
            <pc:docMk/>
            <pc:sldMk cId="235819567" sldId="261"/>
            <ac:spMk id="3" creationId="{EA55377E-96ED-47F0-B602-1199667F218B}"/>
          </ac:spMkLst>
        </pc:spChg>
        <pc:spChg chg="mod">
          <ac:chgData name="Kristy Yi Feng Guan" userId="S::kyfguan@ucalgary.ca::9e172e15-0824-4591-bf8a-cfd6003b9602" providerId="AD" clId="Web-{E5B4E784-0307-A182-63B4-B48F4FA4A8A9}" dt="2018-10-29T20:55:54.514" v="68" actId="1076"/>
          <ac:spMkLst>
            <pc:docMk/>
            <pc:sldMk cId="235819567" sldId="261"/>
            <ac:spMk id="5" creationId="{7CC019C1-0B72-49CA-AB41-E715960B8B9C}"/>
          </ac:spMkLst>
        </pc:spChg>
      </pc:sldChg>
      <pc:sldChg chg="modSp">
        <pc:chgData name="Kristy Yi Feng Guan" userId="S::kyfguan@ucalgary.ca::9e172e15-0824-4591-bf8a-cfd6003b9602" providerId="AD" clId="Web-{E5B4E784-0307-A182-63B4-B48F4FA4A8A9}" dt="2018-10-29T21:29:53.485" v="489"/>
        <pc:sldMkLst>
          <pc:docMk/>
          <pc:sldMk cId="1430826402" sldId="262"/>
        </pc:sldMkLst>
        <pc:graphicFrameChg chg="modGraphic">
          <ac:chgData name="Kristy Yi Feng Guan" userId="S::kyfguan@ucalgary.ca::9e172e15-0824-4591-bf8a-cfd6003b9602" providerId="AD" clId="Web-{E5B4E784-0307-A182-63B4-B48F4FA4A8A9}" dt="2018-10-29T21:29:53.485" v="489"/>
          <ac:graphicFrameMkLst>
            <pc:docMk/>
            <pc:sldMk cId="1430826402" sldId="262"/>
            <ac:graphicFrameMk id="7" creationId="{56FD3D24-5AC9-4621-B42C-C53A9D5BB1A8}"/>
          </ac:graphicFrameMkLst>
        </pc:graphicFrameChg>
      </pc:sldChg>
      <pc:sldChg chg="modSp">
        <pc:chgData name="Kristy Yi Feng Guan" userId="S::kyfguan@ucalgary.ca::9e172e15-0824-4591-bf8a-cfd6003b9602" providerId="AD" clId="Web-{E5B4E784-0307-A182-63B4-B48F4FA4A8A9}" dt="2018-10-29T20:52:16.663" v="54"/>
        <pc:sldMkLst>
          <pc:docMk/>
          <pc:sldMk cId="2755641583" sldId="263"/>
        </pc:sldMkLst>
        <pc:graphicFrameChg chg="modGraphic">
          <ac:chgData name="Kristy Yi Feng Guan" userId="S::kyfguan@ucalgary.ca::9e172e15-0824-4591-bf8a-cfd6003b9602" providerId="AD" clId="Web-{E5B4E784-0307-A182-63B4-B48F4FA4A8A9}" dt="2018-10-29T20:52:16.663" v="54"/>
          <ac:graphicFrameMkLst>
            <pc:docMk/>
            <pc:sldMk cId="2755641583" sldId="263"/>
            <ac:graphicFrameMk id="6" creationId="{9DA2A708-277F-461B-9DE3-00032D52F244}"/>
          </ac:graphicFrameMkLst>
        </pc:graphicFrameChg>
      </pc:sldChg>
      <pc:sldChg chg="addSp delSp modSp">
        <pc:chgData name="Kristy Yi Feng Guan" userId="S::kyfguan@ucalgary.ca::9e172e15-0824-4591-bf8a-cfd6003b9602" providerId="AD" clId="Web-{E5B4E784-0307-A182-63B4-B48F4FA4A8A9}" dt="2018-10-29T21:28:20.029" v="485" actId="14100"/>
        <pc:sldMkLst>
          <pc:docMk/>
          <pc:sldMk cId="3335980127" sldId="265"/>
        </pc:sldMkLst>
        <pc:spChg chg="mod ord">
          <ac:chgData name="Kristy Yi Feng Guan" userId="S::kyfguan@ucalgary.ca::9e172e15-0824-4591-bf8a-cfd6003b9602" providerId="AD" clId="Web-{E5B4E784-0307-A182-63B4-B48F4FA4A8A9}" dt="2018-10-29T21:28:20.029" v="485" actId="14100"/>
          <ac:spMkLst>
            <pc:docMk/>
            <pc:sldMk cId="3335980127" sldId="265"/>
            <ac:spMk id="2" creationId="{F01B4A72-5ACC-4433-95DD-DEFC76601553}"/>
          </ac:spMkLst>
        </pc:spChg>
        <pc:spChg chg="del">
          <ac:chgData name="Kristy Yi Feng Guan" userId="S::kyfguan@ucalgary.ca::9e172e15-0824-4591-bf8a-cfd6003b9602" providerId="AD" clId="Web-{E5B4E784-0307-A182-63B4-B48F4FA4A8A9}" dt="2018-10-29T21:27:26.340" v="467"/>
          <ac:spMkLst>
            <pc:docMk/>
            <pc:sldMk cId="3335980127" sldId="265"/>
            <ac:spMk id="130" creationId="{A2C774C6-A153-4702-B282-6FE77E76471F}"/>
          </ac:spMkLst>
        </pc:spChg>
        <pc:spChg chg="add">
          <ac:chgData name="Kristy Yi Feng Guan" userId="S::kyfguan@ucalgary.ca::9e172e15-0824-4591-bf8a-cfd6003b9602" providerId="AD" clId="Web-{E5B4E784-0307-A182-63B4-B48F4FA4A8A9}" dt="2018-10-29T21:27:26.340" v="467"/>
          <ac:spMkLst>
            <pc:docMk/>
            <pc:sldMk cId="3335980127" sldId="265"/>
            <ac:spMk id="187" creationId="{9DEAB6D2-C576-4888-8190-B86771D342ED}"/>
          </ac:spMkLst>
        </pc:spChg>
        <pc:spChg chg="add">
          <ac:chgData name="Kristy Yi Feng Guan" userId="S::kyfguan@ucalgary.ca::9e172e15-0824-4591-bf8a-cfd6003b9602" providerId="AD" clId="Web-{E5B4E784-0307-A182-63B4-B48F4FA4A8A9}" dt="2018-10-29T21:27:26.340" v="467"/>
          <ac:spMkLst>
            <pc:docMk/>
            <pc:sldMk cId="3335980127" sldId="265"/>
            <ac:spMk id="210" creationId="{B8EACF1D-8154-4B74-99FE-D7B213A88B2A}"/>
          </ac:spMkLst>
        </pc:spChg>
        <pc:grpChg chg="del">
          <ac:chgData name="Kristy Yi Feng Guan" userId="S::kyfguan@ucalgary.ca::9e172e15-0824-4591-bf8a-cfd6003b9602" providerId="AD" clId="Web-{E5B4E784-0307-A182-63B4-B48F4FA4A8A9}" dt="2018-10-29T21:27:26.340" v="467"/>
          <ac:grpSpMkLst>
            <pc:docMk/>
            <pc:sldMk cId="3335980127" sldId="265"/>
            <ac:grpSpMk id="104" creationId="{20954AAC-B897-428E-9E4E-799AB6BFA776}"/>
          </ac:grpSpMkLst>
        </pc:grpChg>
        <pc:grpChg chg="del">
          <ac:chgData name="Kristy Yi Feng Guan" userId="S::kyfguan@ucalgary.ca::9e172e15-0824-4591-bf8a-cfd6003b9602" providerId="AD" clId="Web-{E5B4E784-0307-A182-63B4-B48F4FA4A8A9}" dt="2018-10-29T21:27:26.340" v="467"/>
          <ac:grpSpMkLst>
            <pc:docMk/>
            <pc:sldMk cId="3335980127" sldId="265"/>
            <ac:grpSpMk id="125" creationId="{53D929CD-99E4-4537-BF06-40739A08C218}"/>
          </ac:grpSpMkLst>
        </pc:grpChg>
        <pc:grpChg chg="del">
          <ac:chgData name="Kristy Yi Feng Guan" userId="S::kyfguan@ucalgary.ca::9e172e15-0824-4591-bf8a-cfd6003b9602" providerId="AD" clId="Web-{E5B4E784-0307-A182-63B4-B48F4FA4A8A9}" dt="2018-10-29T21:27:26.340" v="467"/>
          <ac:grpSpMkLst>
            <pc:docMk/>
            <pc:sldMk cId="3335980127" sldId="265"/>
            <ac:grpSpMk id="132" creationId="{8A9A055A-7B0B-4A3A-9C68-1047E6272D7F}"/>
          </ac:grpSpMkLst>
        </pc:grpChg>
        <pc:grpChg chg="del">
          <ac:chgData name="Kristy Yi Feng Guan" userId="S::kyfguan@ucalgary.ca::9e172e15-0824-4591-bf8a-cfd6003b9602" providerId="AD" clId="Web-{E5B4E784-0307-A182-63B4-B48F4FA4A8A9}" dt="2018-10-29T21:27:26.340" v="467"/>
          <ac:grpSpMkLst>
            <pc:docMk/>
            <pc:sldMk cId="3335980127" sldId="265"/>
            <ac:grpSpMk id="153" creationId="{6B70D16F-6CFF-4AD9-95BD-6FA5156C9E39}"/>
          </ac:grpSpMkLst>
        </pc:grpChg>
        <pc:grpChg chg="add">
          <ac:chgData name="Kristy Yi Feng Guan" userId="S::kyfguan@ucalgary.ca::9e172e15-0824-4591-bf8a-cfd6003b9602" providerId="AD" clId="Web-{E5B4E784-0307-A182-63B4-B48F4FA4A8A9}" dt="2018-10-29T21:27:26.340" v="467"/>
          <ac:grpSpMkLst>
            <pc:docMk/>
            <pc:sldMk cId="3335980127" sldId="265"/>
            <ac:grpSpMk id="161" creationId="{F38AC70A-079F-4A31-A0F3-876B7840B0C0}"/>
          </ac:grpSpMkLst>
        </pc:grpChg>
        <pc:grpChg chg="add">
          <ac:chgData name="Kristy Yi Feng Guan" userId="S::kyfguan@ucalgary.ca::9e172e15-0824-4591-bf8a-cfd6003b9602" providerId="AD" clId="Web-{E5B4E784-0307-A182-63B4-B48F4FA4A8A9}" dt="2018-10-29T21:27:26.340" v="467"/>
          <ac:grpSpMkLst>
            <pc:docMk/>
            <pc:sldMk cId="3335980127" sldId="265"/>
            <ac:grpSpMk id="182" creationId="{A9BE1D0A-9654-4821-85BC-A0AFB93B3E03}"/>
          </ac:grpSpMkLst>
        </pc:grpChg>
        <pc:grpChg chg="add">
          <ac:chgData name="Kristy Yi Feng Guan" userId="S::kyfguan@ucalgary.ca::9e172e15-0824-4591-bf8a-cfd6003b9602" providerId="AD" clId="Web-{E5B4E784-0307-A182-63B4-B48F4FA4A8A9}" dt="2018-10-29T21:27:26.340" v="467"/>
          <ac:grpSpMkLst>
            <pc:docMk/>
            <pc:sldMk cId="3335980127" sldId="265"/>
            <ac:grpSpMk id="189" creationId="{F0BAF5AE-1D3E-49CD-9228-36BB4724ABEE}"/>
          </ac:grpSpMkLst>
        </pc:grpChg>
        <pc:grpChg chg="add">
          <ac:chgData name="Kristy Yi Feng Guan" userId="S::kyfguan@ucalgary.ca::9e172e15-0824-4591-bf8a-cfd6003b9602" providerId="AD" clId="Web-{E5B4E784-0307-A182-63B4-B48F4FA4A8A9}" dt="2018-10-29T21:27:26.340" v="467"/>
          <ac:grpSpMkLst>
            <pc:docMk/>
            <pc:sldMk cId="3335980127" sldId="265"/>
            <ac:grpSpMk id="212" creationId="{2467B25D-A881-44A6-9A10-66C3A837F476}"/>
          </ac:grpSpMkLst>
        </pc:grpChg>
        <pc:picChg chg="mod">
          <ac:chgData name="Kristy Yi Feng Guan" userId="S::kyfguan@ucalgary.ca::9e172e15-0824-4591-bf8a-cfd6003b9602" providerId="AD" clId="Web-{E5B4E784-0307-A182-63B4-B48F4FA4A8A9}" dt="2018-10-29T21:27:26.340" v="467"/>
          <ac:picMkLst>
            <pc:docMk/>
            <pc:sldMk cId="3335980127" sldId="265"/>
            <ac:picMk id="15" creationId="{386CA0A9-2A1E-47BA-9C5E-ACCF38E943A3}"/>
          </ac:picMkLst>
        </pc:picChg>
        <pc:picChg chg="mod">
          <ac:chgData name="Kristy Yi Feng Guan" userId="S::kyfguan@ucalgary.ca::9e172e15-0824-4591-bf8a-cfd6003b9602" providerId="AD" clId="Web-{E5B4E784-0307-A182-63B4-B48F4FA4A8A9}" dt="2018-10-29T21:27:26.340" v="467"/>
          <ac:picMkLst>
            <pc:docMk/>
            <pc:sldMk cId="3335980127" sldId="265"/>
            <ac:picMk id="40" creationId="{4434C5E1-7706-49CD-AE80-3633777B5244}"/>
          </ac:picMkLst>
        </pc:picChg>
      </pc:sldChg>
      <pc:sldChg chg="modSp">
        <pc:chgData name="Kristy Yi Feng Guan" userId="S::kyfguan@ucalgary.ca::9e172e15-0824-4591-bf8a-cfd6003b9602" providerId="AD" clId="Web-{E5B4E784-0307-A182-63B4-B48F4FA4A8A9}" dt="2018-10-29T21:48:06.364" v="535"/>
        <pc:sldMkLst>
          <pc:docMk/>
          <pc:sldMk cId="1736858526" sldId="266"/>
        </pc:sldMkLst>
        <pc:graphicFrameChg chg="modGraphic">
          <ac:chgData name="Kristy Yi Feng Guan" userId="S::kyfguan@ucalgary.ca::9e172e15-0824-4591-bf8a-cfd6003b9602" providerId="AD" clId="Web-{E5B4E784-0307-A182-63B4-B48F4FA4A8A9}" dt="2018-10-29T21:48:06.364" v="535"/>
          <ac:graphicFrameMkLst>
            <pc:docMk/>
            <pc:sldMk cId="1736858526" sldId="266"/>
            <ac:graphicFrameMk id="14" creationId="{BF92067C-BA94-435F-8AB5-BD3EC5317818}"/>
          </ac:graphicFrameMkLst>
        </pc:graphicFrameChg>
      </pc:sldChg>
      <pc:sldChg chg="addSp modSp del mod setBg">
        <pc:chgData name="Kristy Yi Feng Guan" userId="S::kyfguan@ucalgary.ca::9e172e15-0824-4591-bf8a-cfd6003b9602" providerId="AD" clId="Web-{E5B4E784-0307-A182-63B4-B48F4FA4A8A9}" dt="2018-10-29T20:54:54.465" v="63"/>
        <pc:sldMkLst>
          <pc:docMk/>
          <pc:sldMk cId="2831820945" sldId="267"/>
        </pc:sldMkLst>
        <pc:spChg chg="mod">
          <ac:chgData name="Kristy Yi Feng Guan" userId="S::kyfguan@ucalgary.ca::9e172e15-0824-4591-bf8a-cfd6003b9602" providerId="AD" clId="Web-{E5B4E784-0307-A182-63B4-B48F4FA4A8A9}" dt="2018-10-29T20:43:55.659" v="0"/>
          <ac:spMkLst>
            <pc:docMk/>
            <pc:sldMk cId="2831820945" sldId="267"/>
            <ac:spMk id="2" creationId="{4EDD0E27-612B-4978-9877-1C0E1943F7EA}"/>
          </ac:spMkLst>
        </pc:spChg>
        <pc:spChg chg="mod">
          <ac:chgData name="Kristy Yi Feng Guan" userId="S::kyfguan@ucalgary.ca::9e172e15-0824-4591-bf8a-cfd6003b9602" providerId="AD" clId="Web-{E5B4E784-0307-A182-63B4-B48F4FA4A8A9}" dt="2018-10-29T20:43:55.659" v="0"/>
          <ac:spMkLst>
            <pc:docMk/>
            <pc:sldMk cId="2831820945" sldId="267"/>
            <ac:spMk id="3" creationId="{271BA76A-00F8-43C4-9602-A128CB2308AD}"/>
          </ac:spMkLst>
        </pc:spChg>
        <pc:spChg chg="add">
          <ac:chgData name="Kristy Yi Feng Guan" userId="S::kyfguan@ucalgary.ca::9e172e15-0824-4591-bf8a-cfd6003b9602" providerId="AD" clId="Web-{E5B4E784-0307-A182-63B4-B48F4FA4A8A9}" dt="2018-10-29T20:43:55.659" v="0"/>
          <ac:spMkLst>
            <pc:docMk/>
            <pc:sldMk cId="2831820945" sldId="267"/>
            <ac:spMk id="93" creationId="{6BDBA639-2A71-4A60-A71A-FF1836F546CE}"/>
          </ac:spMkLst>
        </pc:spChg>
        <pc:spChg chg="add">
          <ac:chgData name="Kristy Yi Feng Guan" userId="S::kyfguan@ucalgary.ca::9e172e15-0824-4591-bf8a-cfd6003b9602" providerId="AD" clId="Web-{E5B4E784-0307-A182-63B4-B48F4FA4A8A9}" dt="2018-10-29T20:43:55.659" v="0"/>
          <ac:spMkLst>
            <pc:docMk/>
            <pc:sldMk cId="2831820945" sldId="267"/>
            <ac:spMk id="100" creationId="{D9C506D7-84CB-4057-A44A-465313E78538}"/>
          </ac:spMkLst>
        </pc:spChg>
        <pc:spChg chg="add">
          <ac:chgData name="Kristy Yi Feng Guan" userId="S::kyfguan@ucalgary.ca::9e172e15-0824-4591-bf8a-cfd6003b9602" providerId="AD" clId="Web-{E5B4E784-0307-A182-63B4-B48F4FA4A8A9}" dt="2018-10-29T20:43:55.659" v="0"/>
          <ac:spMkLst>
            <pc:docMk/>
            <pc:sldMk cId="2831820945" sldId="267"/>
            <ac:spMk id="101" creationId="{7842FC68-61FD-4700-8A22-BB8B071884DB}"/>
          </ac:spMkLst>
        </pc:spChg>
        <pc:grpChg chg="add">
          <ac:chgData name="Kristy Yi Feng Guan" userId="S::kyfguan@ucalgary.ca::9e172e15-0824-4591-bf8a-cfd6003b9602" providerId="AD" clId="Web-{E5B4E784-0307-A182-63B4-B48F4FA4A8A9}" dt="2018-10-29T20:43:55.659" v="0"/>
          <ac:grpSpMkLst>
            <pc:docMk/>
            <pc:sldMk cId="2831820945" sldId="267"/>
            <ac:grpSpMk id="91" creationId="{58876FC7-262C-4D21-BF78-6A5AC136685E}"/>
          </ac:grpSpMkLst>
        </pc:grpChg>
        <pc:grpChg chg="add">
          <ac:chgData name="Kristy Yi Feng Guan" userId="S::kyfguan@ucalgary.ca::9e172e15-0824-4591-bf8a-cfd6003b9602" providerId="AD" clId="Web-{E5B4E784-0307-A182-63B4-B48F4FA4A8A9}" dt="2018-10-29T20:43:55.659" v="0"/>
          <ac:grpSpMkLst>
            <pc:docMk/>
            <pc:sldMk cId="2831820945" sldId="267"/>
            <ac:grpSpMk id="92" creationId="{183BD171-940D-49F9-A450-D14C7C7B5F7E}"/>
          </ac:grpSpMkLst>
        </pc:grpChg>
        <pc:grpChg chg="add">
          <ac:chgData name="Kristy Yi Feng Guan" userId="S::kyfguan@ucalgary.ca::9e172e15-0824-4591-bf8a-cfd6003b9602" providerId="AD" clId="Web-{E5B4E784-0307-A182-63B4-B48F4FA4A8A9}" dt="2018-10-29T20:43:55.659" v="0"/>
          <ac:grpSpMkLst>
            <pc:docMk/>
            <pc:sldMk cId="2831820945" sldId="267"/>
            <ac:grpSpMk id="94" creationId="{5E208A8B-5EBD-4532-BE72-26414FA7CFF6}"/>
          </ac:grpSpMkLst>
        </pc:grpChg>
      </pc:sldChg>
      <pc:sldChg chg="addSp delSp modSp">
        <pc:chgData name="Kristy Yi Feng Guan" userId="S::kyfguan@ucalgary.ca::9e172e15-0824-4591-bf8a-cfd6003b9602" providerId="AD" clId="Web-{E5B4E784-0307-A182-63B4-B48F4FA4A8A9}" dt="2018-10-29T21:54:34.548" v="545" actId="1076"/>
        <pc:sldMkLst>
          <pc:docMk/>
          <pc:sldMk cId="1718540931" sldId="269"/>
        </pc:sldMkLst>
        <pc:spChg chg="add del">
          <ac:chgData name="Kristy Yi Feng Guan" userId="S::kyfguan@ucalgary.ca::9e172e15-0824-4591-bf8a-cfd6003b9602" providerId="AD" clId="Web-{E5B4E784-0307-A182-63B4-B48F4FA4A8A9}" dt="2018-10-29T20:46:59.402" v="40"/>
          <ac:spMkLst>
            <pc:docMk/>
            <pc:sldMk cId="1718540931" sldId="269"/>
            <ac:spMk id="78" creationId="{ED0729F1-ABF0-4A9E-8C03-5EE8FC12256E}"/>
          </ac:spMkLst>
        </pc:spChg>
        <pc:spChg chg="add del">
          <ac:chgData name="Kristy Yi Feng Guan" userId="S::kyfguan@ucalgary.ca::9e172e15-0824-4591-bf8a-cfd6003b9602" providerId="AD" clId="Web-{E5B4E784-0307-A182-63B4-B48F4FA4A8A9}" dt="2018-10-29T20:46:59.402" v="40"/>
          <ac:spMkLst>
            <pc:docMk/>
            <pc:sldMk cId="1718540931" sldId="269"/>
            <ac:spMk id="142" creationId="{ED0729F1-ABF0-4A9E-8C03-5EE8FC12256E}"/>
          </ac:spMkLst>
        </pc:spChg>
        <pc:spChg chg="mod">
          <ac:chgData name="Kristy Yi Feng Guan" userId="S::kyfguan@ucalgary.ca::9e172e15-0824-4591-bf8a-cfd6003b9602" providerId="AD" clId="Web-{E5B4E784-0307-A182-63B4-B48F4FA4A8A9}" dt="2018-10-29T21:32:44.303" v="494" actId="14100"/>
          <ac:spMkLst>
            <pc:docMk/>
            <pc:sldMk cId="1718540931" sldId="269"/>
            <ac:spMk id="411" creationId="{C2D5CF98-017C-447D-89F4-9AA6335776C9}"/>
          </ac:spMkLst>
        </pc:spChg>
        <pc:spChg chg="add mod">
          <ac:chgData name="Kristy Yi Feng Guan" userId="S::kyfguan@ucalgary.ca::9e172e15-0824-4591-bf8a-cfd6003b9602" providerId="AD" clId="Web-{E5B4E784-0307-A182-63B4-B48F4FA4A8A9}" dt="2018-10-29T21:53:17.686" v="537" actId="1076"/>
          <ac:spMkLst>
            <pc:docMk/>
            <pc:sldMk cId="1718540931" sldId="269"/>
            <ac:spMk id="858" creationId="{7AB2CF16-7D94-4B27-88D6-AE7A64B9DC42}"/>
          </ac:spMkLst>
        </pc:spChg>
        <pc:spChg chg="add mod">
          <ac:chgData name="Kristy Yi Feng Guan" userId="S::kyfguan@ucalgary.ca::9e172e15-0824-4591-bf8a-cfd6003b9602" providerId="AD" clId="Web-{E5B4E784-0307-A182-63B4-B48F4FA4A8A9}" dt="2018-10-29T21:54:24.517" v="543" actId="14100"/>
          <ac:spMkLst>
            <pc:docMk/>
            <pc:sldMk cId="1718540931" sldId="269"/>
            <ac:spMk id="859" creationId="{897CF2D8-C3A2-4858-B7AB-B9602B36F3FE}"/>
          </ac:spMkLst>
        </pc:spChg>
        <pc:spChg chg="add mod">
          <ac:chgData name="Kristy Yi Feng Guan" userId="S::kyfguan@ucalgary.ca::9e172e15-0824-4591-bf8a-cfd6003b9602" providerId="AD" clId="Web-{E5B4E784-0307-A182-63B4-B48F4FA4A8A9}" dt="2018-10-29T21:54:34.548" v="545" actId="1076"/>
          <ac:spMkLst>
            <pc:docMk/>
            <pc:sldMk cId="1718540931" sldId="269"/>
            <ac:spMk id="860" creationId="{8091B0F2-5CCB-4FA6-80D8-6B970753A61D}"/>
          </ac:spMkLst>
        </pc:spChg>
        <pc:grpChg chg="add del">
          <ac:chgData name="Kristy Yi Feng Guan" userId="S::kyfguan@ucalgary.ca::9e172e15-0824-4591-bf8a-cfd6003b9602" providerId="AD" clId="Web-{E5B4E784-0307-A182-63B4-B48F4FA4A8A9}" dt="2018-10-29T20:46:59.402" v="40"/>
          <ac:grpSpMkLst>
            <pc:docMk/>
            <pc:sldMk cId="1718540931" sldId="269"/>
            <ac:grpSpMk id="80" creationId="{C1A5E60E-2EE5-4070-9E95-A54C6097854D}"/>
          </ac:grpSpMkLst>
        </pc:grpChg>
        <pc:grpChg chg="add del">
          <ac:chgData name="Kristy Yi Feng Guan" userId="S::kyfguan@ucalgary.ca::9e172e15-0824-4591-bf8a-cfd6003b9602" providerId="AD" clId="Web-{E5B4E784-0307-A182-63B4-B48F4FA4A8A9}" dt="2018-10-29T20:46:59.402" v="40"/>
          <ac:grpSpMkLst>
            <pc:docMk/>
            <pc:sldMk cId="1718540931" sldId="269"/>
            <ac:grpSpMk id="144" creationId="{C1A5E60E-2EE5-4070-9E95-A54C6097854D}"/>
          </ac:grpSpMkLst>
        </pc:grpChg>
        <pc:graphicFrameChg chg="mod modGraphic">
          <ac:chgData name="Kristy Yi Feng Guan" userId="S::kyfguan@ucalgary.ca::9e172e15-0824-4591-bf8a-cfd6003b9602" providerId="AD" clId="Web-{E5B4E784-0307-A182-63B4-B48F4FA4A8A9}" dt="2018-10-29T20:50:20.862" v="50"/>
          <ac:graphicFrameMkLst>
            <pc:docMk/>
            <pc:sldMk cId="1718540931" sldId="269"/>
            <ac:graphicFrameMk id="201" creationId="{40F449B6-F028-4007-B444-ED8AA204F5A5}"/>
          </ac:graphicFrameMkLst>
        </pc:graphicFrameChg>
      </pc:sldChg>
      <pc:sldChg chg="addSp delSp modSp new mod setBg modClrScheme setClrOvrMap chgLayout">
        <pc:chgData name="Kristy Yi Feng Guan" userId="S::kyfguan@ucalgary.ca::9e172e15-0824-4591-bf8a-cfd6003b9602" providerId="AD" clId="Web-{E5B4E784-0307-A182-63B4-B48F4FA4A8A9}" dt="2018-10-29T20:45:57.368" v="38"/>
        <pc:sldMkLst>
          <pc:docMk/>
          <pc:sldMk cId="1006425408" sldId="270"/>
        </pc:sldMkLst>
        <pc:spChg chg="mod ord">
          <ac:chgData name="Kristy Yi Feng Guan" userId="S::kyfguan@ucalgary.ca::9e172e15-0824-4591-bf8a-cfd6003b9602" providerId="AD" clId="Web-{E5B4E784-0307-A182-63B4-B48F4FA4A8A9}" dt="2018-10-29T20:45:57.368" v="38"/>
          <ac:spMkLst>
            <pc:docMk/>
            <pc:sldMk cId="1006425408" sldId="270"/>
            <ac:spMk id="2" creationId="{3A34A428-BD4A-4F78-9A1B-38964270EF62}"/>
          </ac:spMkLst>
        </pc:spChg>
        <pc:spChg chg="mod ord">
          <ac:chgData name="Kristy Yi Feng Guan" userId="S::kyfguan@ucalgary.ca::9e172e15-0824-4591-bf8a-cfd6003b9602" providerId="AD" clId="Web-{E5B4E784-0307-A182-63B4-B48F4FA4A8A9}" dt="2018-10-29T20:45:57.368" v="38"/>
          <ac:spMkLst>
            <pc:docMk/>
            <pc:sldMk cId="1006425408" sldId="270"/>
            <ac:spMk id="3" creationId="{B3FD3018-7F67-4D21-93DD-34C1C47A2C25}"/>
          </ac:spMkLst>
        </pc:spChg>
        <pc:spChg chg="del mod">
          <ac:chgData name="Kristy Yi Feng Guan" userId="S::kyfguan@ucalgary.ca::9e172e15-0824-4591-bf8a-cfd6003b9602" providerId="AD" clId="Web-{E5B4E784-0307-A182-63B4-B48F4FA4A8A9}" dt="2018-10-29T20:45:50.211" v="37"/>
          <ac:spMkLst>
            <pc:docMk/>
            <pc:sldMk cId="1006425408" sldId="270"/>
            <ac:spMk id="4" creationId="{ADDA2901-918D-41BB-BE07-88D087B88A79}"/>
          </ac:spMkLst>
        </pc:spChg>
        <pc:spChg chg="add">
          <ac:chgData name="Kristy Yi Feng Guan" userId="S::kyfguan@ucalgary.ca::9e172e15-0824-4591-bf8a-cfd6003b9602" providerId="AD" clId="Web-{E5B4E784-0307-A182-63B4-B48F4FA4A8A9}" dt="2018-10-29T20:45:57.368" v="38"/>
          <ac:spMkLst>
            <pc:docMk/>
            <pc:sldMk cId="1006425408" sldId="270"/>
            <ac:spMk id="8" creationId="{29831267-5CAE-41B8-A1CC-66FE1628A6A7}"/>
          </ac:spMkLst>
        </pc:spChg>
        <pc:grpChg chg="add">
          <ac:chgData name="Kristy Yi Feng Guan" userId="S::kyfguan@ucalgary.ca::9e172e15-0824-4591-bf8a-cfd6003b9602" providerId="AD" clId="Web-{E5B4E784-0307-A182-63B4-B48F4FA4A8A9}" dt="2018-10-29T20:45:57.368" v="38"/>
          <ac:grpSpMkLst>
            <pc:docMk/>
            <pc:sldMk cId="1006425408" sldId="270"/>
            <ac:grpSpMk id="10" creationId="{379EE808-85F9-455B-B8F9-FBE90075FBB5}"/>
          </ac:grpSpMkLst>
        </pc:grpChg>
        <pc:grpChg chg="add">
          <ac:chgData name="Kristy Yi Feng Guan" userId="S::kyfguan@ucalgary.ca::9e172e15-0824-4591-bf8a-cfd6003b9602" providerId="AD" clId="Web-{E5B4E784-0307-A182-63B4-B48F4FA4A8A9}" dt="2018-10-29T20:45:57.368" v="38"/>
          <ac:grpSpMkLst>
            <pc:docMk/>
            <pc:sldMk cId="1006425408" sldId="270"/>
            <ac:grpSpMk id="33" creationId="{F8D580F2-1EDA-4B5F-98EB-EF8F18E9B7CF}"/>
          </ac:grpSpMkLst>
        </pc:grpChg>
      </pc:sldChg>
      <pc:sldChg chg="addSp delSp modSp new mod setBg modClrScheme setClrOvrMap chgLayout">
        <pc:chgData name="Kristy Yi Feng Guan" userId="S::kyfguan@ucalgary.ca::9e172e15-0824-4591-bf8a-cfd6003b9602" providerId="AD" clId="Web-{E5B4E784-0307-A182-63B4-B48F4FA4A8A9}" dt="2018-10-29T21:22:23.424" v="344" actId="14100"/>
        <pc:sldMkLst>
          <pc:docMk/>
          <pc:sldMk cId="75789971" sldId="271"/>
        </pc:sldMkLst>
        <pc:spChg chg="mod ord">
          <ac:chgData name="Kristy Yi Feng Guan" userId="S::kyfguan@ucalgary.ca::9e172e15-0824-4591-bf8a-cfd6003b9602" providerId="AD" clId="Web-{E5B4E784-0307-A182-63B4-B48F4FA4A8A9}" dt="2018-10-29T21:18:59.964" v="327"/>
          <ac:spMkLst>
            <pc:docMk/>
            <pc:sldMk cId="75789971" sldId="271"/>
            <ac:spMk id="2" creationId="{2FD26B91-71CB-430F-B694-D7E558A21FE5}"/>
          </ac:spMkLst>
        </pc:spChg>
        <pc:spChg chg="add del mod ord">
          <ac:chgData name="Kristy Yi Feng Guan" userId="S::kyfguan@ucalgary.ca::9e172e15-0824-4591-bf8a-cfd6003b9602" providerId="AD" clId="Web-{E5B4E784-0307-A182-63B4-B48F4FA4A8A9}" dt="2018-10-29T21:05:08.047" v="119"/>
          <ac:spMkLst>
            <pc:docMk/>
            <pc:sldMk cId="75789971" sldId="271"/>
            <ac:spMk id="4" creationId="{A5ED15AA-3FF6-4890-8691-882FBB1146C3}"/>
          </ac:spMkLst>
        </pc:spChg>
        <pc:spChg chg="add del mod ord">
          <ac:chgData name="Kristy Yi Feng Guan" userId="S::kyfguan@ucalgary.ca::9e172e15-0824-4591-bf8a-cfd6003b9602" providerId="AD" clId="Web-{E5B4E784-0307-A182-63B4-B48F4FA4A8A9}" dt="2018-10-29T21:05:08.047" v="119"/>
          <ac:spMkLst>
            <pc:docMk/>
            <pc:sldMk cId="75789971" sldId="271"/>
            <ac:spMk id="5" creationId="{339E1CC8-8E3A-4739-AC0E-A14179DEA6BC}"/>
          </ac:spMkLst>
        </pc:spChg>
        <pc:spChg chg="add del mod ord">
          <ac:chgData name="Kristy Yi Feng Guan" userId="S::kyfguan@ucalgary.ca::9e172e15-0824-4591-bf8a-cfd6003b9602" providerId="AD" clId="Web-{E5B4E784-0307-A182-63B4-B48F4FA4A8A9}" dt="2018-10-29T21:06:35.581" v="126"/>
          <ac:spMkLst>
            <pc:docMk/>
            <pc:sldMk cId="75789971" sldId="271"/>
            <ac:spMk id="6" creationId="{4DF6F09E-FA95-45E2-A9A9-46AB34C6D761}"/>
          </ac:spMkLst>
        </pc:spChg>
        <pc:spChg chg="add del">
          <ac:chgData name="Kristy Yi Feng Guan" userId="S::kyfguan@ucalgary.ca::9e172e15-0824-4591-bf8a-cfd6003b9602" providerId="AD" clId="Web-{E5B4E784-0307-A182-63B4-B48F4FA4A8A9}" dt="2018-10-29T21:07:07.988" v="128"/>
          <ac:spMkLst>
            <pc:docMk/>
            <pc:sldMk cId="75789971" sldId="271"/>
            <ac:spMk id="34" creationId="{E2366EBA-92FD-44AE-87A9-25E5135EB2C9}"/>
          </ac:spMkLst>
        </pc:spChg>
        <pc:spChg chg="add del">
          <ac:chgData name="Kristy Yi Feng Guan" userId="S::kyfguan@ucalgary.ca::9e172e15-0824-4591-bf8a-cfd6003b9602" providerId="AD" clId="Web-{E5B4E784-0307-A182-63B4-B48F4FA4A8A9}" dt="2018-10-29T21:07:07.988" v="128"/>
          <ac:spMkLst>
            <pc:docMk/>
            <pc:sldMk cId="75789971" sldId="271"/>
            <ac:spMk id="57" creationId="{7C462C46-EFB7-4580-9921-DFC346FCC3C2}"/>
          </ac:spMkLst>
        </pc:spChg>
        <pc:spChg chg="add del">
          <ac:chgData name="Kristy Yi Feng Guan" userId="S::kyfguan@ucalgary.ca::9e172e15-0824-4591-bf8a-cfd6003b9602" providerId="AD" clId="Web-{E5B4E784-0307-A182-63B4-B48F4FA4A8A9}" dt="2018-10-29T21:07:36.442" v="129"/>
          <ac:spMkLst>
            <pc:docMk/>
            <pc:sldMk cId="75789971" sldId="271"/>
            <ac:spMk id="62" creationId="{E2366EBA-92FD-44AE-87A9-25E5135EB2C9}"/>
          </ac:spMkLst>
        </pc:spChg>
        <pc:spChg chg="add del">
          <ac:chgData name="Kristy Yi Feng Guan" userId="S::kyfguan@ucalgary.ca::9e172e15-0824-4591-bf8a-cfd6003b9602" providerId="AD" clId="Web-{E5B4E784-0307-A182-63B4-B48F4FA4A8A9}" dt="2018-10-29T21:07:36.442" v="129"/>
          <ac:spMkLst>
            <pc:docMk/>
            <pc:sldMk cId="75789971" sldId="271"/>
            <ac:spMk id="87" creationId="{7C462C46-EFB7-4580-9921-DFC346FCC3C2}"/>
          </ac:spMkLst>
        </pc:spChg>
        <pc:spChg chg="add del">
          <ac:chgData name="Kristy Yi Feng Guan" userId="S::kyfguan@ucalgary.ca::9e172e15-0824-4591-bf8a-cfd6003b9602" providerId="AD" clId="Web-{E5B4E784-0307-A182-63B4-B48F4FA4A8A9}" dt="2018-10-29T21:07:36.442" v="129"/>
          <ac:spMkLst>
            <pc:docMk/>
            <pc:sldMk cId="75789971" sldId="271"/>
            <ac:spMk id="89" creationId="{B8B918B4-AB10-4E3A-916E-A9625586EA47}"/>
          </ac:spMkLst>
        </pc:spChg>
        <pc:spChg chg="add del">
          <ac:chgData name="Kristy Yi Feng Guan" userId="S::kyfguan@ucalgary.ca::9e172e15-0824-4591-bf8a-cfd6003b9602" providerId="AD" clId="Web-{E5B4E784-0307-A182-63B4-B48F4FA4A8A9}" dt="2018-10-29T21:18:30.870" v="314"/>
          <ac:spMkLst>
            <pc:docMk/>
            <pc:sldMk cId="75789971" sldId="271"/>
            <ac:spMk id="99" creationId="{ED0729F1-ABF0-4A9E-8C03-5EE8FC12256E}"/>
          </ac:spMkLst>
        </pc:spChg>
        <pc:spChg chg="add del">
          <ac:chgData name="Kristy Yi Feng Guan" userId="S::kyfguan@ucalgary.ca::9e172e15-0824-4591-bf8a-cfd6003b9602" providerId="AD" clId="Web-{E5B4E784-0307-A182-63B4-B48F4FA4A8A9}" dt="2018-10-29T21:12:37.968" v="248"/>
          <ac:spMkLst>
            <pc:docMk/>
            <pc:sldMk cId="75789971" sldId="271"/>
            <ac:spMk id="116" creationId="{A3BAF07C-C39E-42EB-BB22-8D46691D9735}"/>
          </ac:spMkLst>
        </pc:spChg>
        <pc:spChg chg="add del">
          <ac:chgData name="Kristy Yi Feng Guan" userId="S::kyfguan@ucalgary.ca::9e172e15-0824-4591-bf8a-cfd6003b9602" providerId="AD" clId="Web-{E5B4E784-0307-A182-63B4-B48F4FA4A8A9}" dt="2018-10-29T21:07:50.615" v="130"/>
          <ac:spMkLst>
            <pc:docMk/>
            <pc:sldMk cId="75789971" sldId="271"/>
            <ac:spMk id="120" creationId="{10CE3618-1D7A-4256-B2AF-9DB692996C65}"/>
          </ac:spMkLst>
        </pc:spChg>
        <pc:spChg chg="add del">
          <ac:chgData name="Kristy Yi Feng Guan" userId="S::kyfguan@ucalgary.ca::9e172e15-0824-4591-bf8a-cfd6003b9602" providerId="AD" clId="Web-{E5B4E784-0307-A182-63B4-B48F4FA4A8A9}" dt="2018-10-29T21:07:50.615" v="130"/>
          <ac:spMkLst>
            <pc:docMk/>
            <pc:sldMk cId="75789971" sldId="271"/>
            <ac:spMk id="143" creationId="{A4CD35EF-7348-4E64-8700-827E64EA4E16}"/>
          </ac:spMkLst>
        </pc:spChg>
        <pc:spChg chg="add del">
          <ac:chgData name="Kristy Yi Feng Guan" userId="S::kyfguan@ucalgary.ca::9e172e15-0824-4591-bf8a-cfd6003b9602" providerId="AD" clId="Web-{E5B4E784-0307-A182-63B4-B48F4FA4A8A9}" dt="2018-10-29T21:08:31.319" v="131"/>
          <ac:spMkLst>
            <pc:docMk/>
            <pc:sldMk cId="75789971" sldId="271"/>
            <ac:spMk id="148" creationId="{D75627FE-0AC5-4349-AC08-45A58BEC9B8C}"/>
          </ac:spMkLst>
        </pc:spChg>
        <pc:spChg chg="add del">
          <ac:chgData name="Kristy Yi Feng Guan" userId="S::kyfguan@ucalgary.ca::9e172e15-0824-4591-bf8a-cfd6003b9602" providerId="AD" clId="Web-{E5B4E784-0307-A182-63B4-B48F4FA4A8A9}" dt="2018-10-29T21:08:31.319" v="131"/>
          <ac:spMkLst>
            <pc:docMk/>
            <pc:sldMk cId="75789971" sldId="271"/>
            <ac:spMk id="173" creationId="{BC2574CF-1D35-4994-87BD-5A3378E1AB34}"/>
          </ac:spMkLst>
        </pc:spChg>
        <pc:spChg chg="add">
          <ac:chgData name="Kristy Yi Feng Guan" userId="S::kyfguan@ucalgary.ca::9e172e15-0824-4591-bf8a-cfd6003b9602" providerId="AD" clId="Web-{E5B4E784-0307-A182-63B4-B48F4FA4A8A9}" dt="2018-10-29T21:19:12.387" v="328"/>
          <ac:spMkLst>
            <pc:docMk/>
            <pc:sldMk cId="75789971" sldId="271"/>
            <ac:spMk id="183" creationId="{ED0729F1-ABF0-4A9E-8C03-5EE8FC12256E}"/>
          </ac:spMkLst>
        </pc:spChg>
        <pc:spChg chg="add del">
          <ac:chgData name="Kristy Yi Feng Guan" userId="S::kyfguan@ucalgary.ca::9e172e15-0824-4591-bf8a-cfd6003b9602" providerId="AD" clId="Web-{E5B4E784-0307-A182-63B4-B48F4FA4A8A9}" dt="2018-10-29T21:12:37.968" v="248"/>
          <ac:spMkLst>
            <pc:docMk/>
            <pc:sldMk cId="75789971" sldId="271"/>
            <ac:spMk id="192" creationId="{B3D296CC-CA82-4C71-A176-6A9FECDB82CB}"/>
          </ac:spMkLst>
        </pc:spChg>
        <pc:spChg chg="del mod ord replId">
          <ac:chgData name="Kristy Yi Feng Guan" userId="S::kyfguan@ucalgary.ca::9e172e15-0824-4591-bf8a-cfd6003b9602" providerId="AD" clId="Web-{E5B4E784-0307-A182-63B4-B48F4FA4A8A9}" dt="2018-10-29T21:12:37.968" v="248"/>
          <ac:spMkLst>
            <pc:docMk/>
            <pc:sldMk cId="75789971" sldId="271"/>
            <ac:spMk id="195" creationId="{27808703-4638-445E-AB9A-6AA760744E49}"/>
          </ac:spMkLst>
        </pc:spChg>
        <pc:spChg chg="add del">
          <ac:chgData name="Kristy Yi Feng Guan" userId="S::kyfguan@ucalgary.ca::9e172e15-0824-4591-bf8a-cfd6003b9602" providerId="AD" clId="Web-{E5B4E784-0307-A182-63B4-B48F4FA4A8A9}" dt="2018-10-29T21:18:59.964" v="327"/>
          <ac:spMkLst>
            <pc:docMk/>
            <pc:sldMk cId="75789971" sldId="271"/>
            <ac:spMk id="199" creationId="{ED0729F1-ABF0-4A9E-8C03-5EE8FC12256E}"/>
          </ac:spMkLst>
        </pc:spChg>
        <pc:spChg chg="add del">
          <ac:chgData name="Kristy Yi Feng Guan" userId="S::kyfguan@ucalgary.ca::9e172e15-0824-4591-bf8a-cfd6003b9602" providerId="AD" clId="Web-{E5B4E784-0307-A182-63B4-B48F4FA4A8A9}" dt="2018-10-29T21:18:35.557" v="316"/>
          <ac:spMkLst>
            <pc:docMk/>
            <pc:sldMk cId="75789971" sldId="271"/>
            <ac:spMk id="224" creationId="{6B6BF538-1918-405B-AC21-1F50ACD3AD2D}"/>
          </ac:spMkLst>
        </pc:spChg>
        <pc:spChg chg="add del">
          <ac:chgData name="Kristy Yi Feng Guan" userId="S::kyfguan@ucalgary.ca::9e172e15-0824-4591-bf8a-cfd6003b9602" providerId="AD" clId="Web-{E5B4E784-0307-A182-63B4-B48F4FA4A8A9}" dt="2018-10-29T21:18:41.917" v="318"/>
          <ac:spMkLst>
            <pc:docMk/>
            <pc:sldMk cId="75789971" sldId="271"/>
            <ac:spMk id="226" creationId="{ED0729F1-ABF0-4A9E-8C03-5EE8FC12256E}"/>
          </ac:spMkLst>
        </pc:spChg>
        <pc:spChg chg="add del">
          <ac:chgData name="Kristy Yi Feng Guan" userId="S::kyfguan@ucalgary.ca::9e172e15-0824-4591-bf8a-cfd6003b9602" providerId="AD" clId="Web-{E5B4E784-0307-A182-63B4-B48F4FA4A8A9}" dt="2018-10-29T21:18:44.792" v="320"/>
          <ac:spMkLst>
            <pc:docMk/>
            <pc:sldMk cId="75789971" sldId="271"/>
            <ac:spMk id="228" creationId="{6FB7B8DB-ADD6-49A3-BEB5-1EE3F5E20484}"/>
          </ac:spMkLst>
        </pc:spChg>
        <pc:spChg chg="add del">
          <ac:chgData name="Kristy Yi Feng Guan" userId="S::kyfguan@ucalgary.ca::9e172e15-0824-4591-bf8a-cfd6003b9602" providerId="AD" clId="Web-{E5B4E784-0307-A182-63B4-B48F4FA4A8A9}" dt="2018-10-29T21:18:50.575" v="322"/>
          <ac:spMkLst>
            <pc:docMk/>
            <pc:sldMk cId="75789971" sldId="271"/>
            <ac:spMk id="230" creationId="{ED0729F1-ABF0-4A9E-8C03-5EE8FC12256E}"/>
          </ac:spMkLst>
        </pc:spChg>
        <pc:spChg chg="add del">
          <ac:chgData name="Kristy Yi Feng Guan" userId="S::kyfguan@ucalgary.ca::9e172e15-0824-4591-bf8a-cfd6003b9602" providerId="AD" clId="Web-{E5B4E784-0307-A182-63B4-B48F4FA4A8A9}" dt="2018-10-29T21:18:53.761" v="324"/>
          <ac:spMkLst>
            <pc:docMk/>
            <pc:sldMk cId="75789971" sldId="271"/>
            <ac:spMk id="232" creationId="{ED0729F1-ABF0-4A9E-8C03-5EE8FC12256E}"/>
          </ac:spMkLst>
        </pc:spChg>
        <pc:spChg chg="add del">
          <ac:chgData name="Kristy Yi Feng Guan" userId="S::kyfguan@ucalgary.ca::9e172e15-0824-4591-bf8a-cfd6003b9602" providerId="AD" clId="Web-{E5B4E784-0307-A182-63B4-B48F4FA4A8A9}" dt="2018-10-29T21:18:59.605" v="326"/>
          <ac:spMkLst>
            <pc:docMk/>
            <pc:sldMk cId="75789971" sldId="271"/>
            <ac:spMk id="234" creationId="{ED0729F1-ABF0-4A9E-8C03-5EE8FC12256E}"/>
          </ac:spMkLst>
        </pc:spChg>
        <pc:spChg chg="add del">
          <ac:chgData name="Kristy Yi Feng Guan" userId="S::kyfguan@ucalgary.ca::9e172e15-0824-4591-bf8a-cfd6003b9602" providerId="AD" clId="Web-{E5B4E784-0307-A182-63B4-B48F4FA4A8A9}" dt="2018-10-29T21:19:12.387" v="328"/>
          <ac:spMkLst>
            <pc:docMk/>
            <pc:sldMk cId="75789971" sldId="271"/>
            <ac:spMk id="236" creationId="{ED0729F1-ABF0-4A9E-8C03-5EE8FC12256E}"/>
          </ac:spMkLst>
        </pc:spChg>
        <pc:grpChg chg="add del">
          <ac:chgData name="Kristy Yi Feng Guan" userId="S::kyfguan@ucalgary.ca::9e172e15-0824-4591-bf8a-cfd6003b9602" providerId="AD" clId="Web-{E5B4E784-0307-A182-63B4-B48F4FA4A8A9}" dt="2018-10-29T21:07:07.988" v="128"/>
          <ac:grpSpMkLst>
            <pc:docMk/>
            <pc:sldMk cId="75789971" sldId="271"/>
            <ac:grpSpMk id="8" creationId="{58876FC7-262C-4D21-BF78-6A5AC136685E}"/>
          </ac:grpSpMkLst>
        </pc:grpChg>
        <pc:grpChg chg="add del">
          <ac:chgData name="Kristy Yi Feng Guan" userId="S::kyfguan@ucalgary.ca::9e172e15-0824-4591-bf8a-cfd6003b9602" providerId="AD" clId="Web-{E5B4E784-0307-A182-63B4-B48F4FA4A8A9}" dt="2018-10-29T21:07:07.988" v="128"/>
          <ac:grpSpMkLst>
            <pc:docMk/>
            <pc:sldMk cId="75789971" sldId="271"/>
            <ac:grpSpMk id="29" creationId="{183BD171-940D-49F9-A450-D14C7C7B5F7E}"/>
          </ac:grpSpMkLst>
        </pc:grpChg>
        <pc:grpChg chg="add del">
          <ac:chgData name="Kristy Yi Feng Guan" userId="S::kyfguan@ucalgary.ca::9e172e15-0824-4591-bf8a-cfd6003b9602" providerId="AD" clId="Web-{E5B4E784-0307-A182-63B4-B48F4FA4A8A9}" dt="2018-10-29T21:07:07.988" v="128"/>
          <ac:grpSpMkLst>
            <pc:docMk/>
            <pc:sldMk cId="75789971" sldId="271"/>
            <ac:grpSpMk id="36" creationId="{2B9CCAD9-1D1C-44DB-9BC4-912C4B2303A5}"/>
          </ac:grpSpMkLst>
        </pc:grpChg>
        <pc:grpChg chg="add del">
          <ac:chgData name="Kristy Yi Feng Guan" userId="S::kyfguan@ucalgary.ca::9e172e15-0824-4591-bf8a-cfd6003b9602" providerId="AD" clId="Web-{E5B4E784-0307-A182-63B4-B48F4FA4A8A9}" dt="2018-10-29T21:07:36.442" v="129"/>
          <ac:grpSpMkLst>
            <pc:docMk/>
            <pc:sldMk cId="75789971" sldId="271"/>
            <ac:grpSpMk id="64" creationId="{B437F5FC-01F7-4EB4-81E7-C27D917E9554}"/>
          </ac:grpSpMkLst>
        </pc:grpChg>
        <pc:grpChg chg="add del">
          <ac:chgData name="Kristy Yi Feng Guan" userId="S::kyfguan@ucalgary.ca::9e172e15-0824-4591-bf8a-cfd6003b9602" providerId="AD" clId="Web-{E5B4E784-0307-A182-63B4-B48F4FA4A8A9}" dt="2018-10-29T21:07:50.615" v="130"/>
          <ac:grpSpMkLst>
            <pc:docMk/>
            <pc:sldMk cId="75789971" sldId="271"/>
            <ac:grpSpMk id="94" creationId="{58876FC7-262C-4D21-BF78-6A5AC136685E}"/>
          </ac:grpSpMkLst>
        </pc:grpChg>
        <pc:grpChg chg="add del">
          <ac:chgData name="Kristy Yi Feng Guan" userId="S::kyfguan@ucalgary.ca::9e172e15-0824-4591-bf8a-cfd6003b9602" providerId="AD" clId="Web-{E5B4E784-0307-A182-63B4-B48F4FA4A8A9}" dt="2018-10-29T21:18:30.870" v="314"/>
          <ac:grpSpMkLst>
            <pc:docMk/>
            <pc:sldMk cId="75789971" sldId="271"/>
            <ac:grpSpMk id="101" creationId="{C1A5E60E-2EE5-4070-9E95-A54C6097854D}"/>
          </ac:grpSpMkLst>
        </pc:grpChg>
        <pc:grpChg chg="add del">
          <ac:chgData name="Kristy Yi Feng Guan" userId="S::kyfguan@ucalgary.ca::9e172e15-0824-4591-bf8a-cfd6003b9602" providerId="AD" clId="Web-{E5B4E784-0307-A182-63B4-B48F4FA4A8A9}" dt="2018-10-29T21:07:50.615" v="130"/>
          <ac:grpSpMkLst>
            <pc:docMk/>
            <pc:sldMk cId="75789971" sldId="271"/>
            <ac:grpSpMk id="115" creationId="{183BD171-940D-49F9-A450-D14C7C7B5F7E}"/>
          </ac:grpSpMkLst>
        </pc:grpChg>
        <pc:grpChg chg="add del">
          <ac:chgData name="Kristy Yi Feng Guan" userId="S::kyfguan@ucalgary.ca::9e172e15-0824-4591-bf8a-cfd6003b9602" providerId="AD" clId="Web-{E5B4E784-0307-A182-63B4-B48F4FA4A8A9}" dt="2018-10-29T21:12:37.968" v="248"/>
          <ac:grpSpMkLst>
            <pc:docMk/>
            <pc:sldMk cId="75789971" sldId="271"/>
            <ac:grpSpMk id="118" creationId="{D8E9CF54-0466-4261-9E62-0249E60E1886}"/>
          </ac:grpSpMkLst>
        </pc:grpChg>
        <pc:grpChg chg="add del">
          <ac:chgData name="Kristy Yi Feng Guan" userId="S::kyfguan@ucalgary.ca::9e172e15-0824-4591-bf8a-cfd6003b9602" providerId="AD" clId="Web-{E5B4E784-0307-A182-63B4-B48F4FA4A8A9}" dt="2018-10-29T21:07:50.615" v="130"/>
          <ac:grpSpMkLst>
            <pc:docMk/>
            <pc:sldMk cId="75789971" sldId="271"/>
            <ac:grpSpMk id="122" creationId="{D91A9185-A7D5-460B-98BC-0BF2EBD3EEBE}"/>
          </ac:grpSpMkLst>
        </pc:grpChg>
        <pc:grpChg chg="add del">
          <ac:chgData name="Kristy Yi Feng Guan" userId="S::kyfguan@ucalgary.ca::9e172e15-0824-4591-bf8a-cfd6003b9602" providerId="AD" clId="Web-{E5B4E784-0307-A182-63B4-B48F4FA4A8A9}" dt="2018-10-29T21:18:44.792" v="320"/>
          <ac:grpSpMkLst>
            <pc:docMk/>
            <pc:sldMk cId="75789971" sldId="271"/>
            <ac:grpSpMk id="124" creationId="{029EC7F4-6C0B-4B7F-ABC5-75BC064A0F4F}"/>
          </ac:grpSpMkLst>
        </pc:grpChg>
        <pc:grpChg chg="add del">
          <ac:chgData name="Kristy Yi Feng Guan" userId="S::kyfguan@ucalgary.ca::9e172e15-0824-4591-bf8a-cfd6003b9602" providerId="AD" clId="Web-{E5B4E784-0307-A182-63B4-B48F4FA4A8A9}" dt="2018-10-29T21:08:31.319" v="131"/>
          <ac:grpSpMkLst>
            <pc:docMk/>
            <pc:sldMk cId="75789971" sldId="271"/>
            <ac:grpSpMk id="150" creationId="{F87AAF7B-2090-475D-9C3E-FDC03DD87A88}"/>
          </ac:grpSpMkLst>
        </pc:grpChg>
        <pc:grpChg chg="add">
          <ac:chgData name="Kristy Yi Feng Guan" userId="S::kyfguan@ucalgary.ca::9e172e15-0824-4591-bf8a-cfd6003b9602" providerId="AD" clId="Web-{E5B4E784-0307-A182-63B4-B48F4FA4A8A9}" dt="2018-10-29T21:19:12.387" v="328"/>
          <ac:grpSpMkLst>
            <pc:docMk/>
            <pc:sldMk cId="75789971" sldId="271"/>
            <ac:grpSpMk id="185" creationId="{C1A5E60E-2EE5-4070-9E95-A54C6097854D}"/>
          </ac:grpSpMkLst>
        </pc:grpChg>
        <pc:grpChg chg="add del">
          <ac:chgData name="Kristy Yi Feng Guan" userId="S::kyfguan@ucalgary.ca::9e172e15-0824-4591-bf8a-cfd6003b9602" providerId="AD" clId="Web-{E5B4E784-0307-A182-63B4-B48F4FA4A8A9}" dt="2018-10-29T21:18:59.964" v="327"/>
          <ac:grpSpMkLst>
            <pc:docMk/>
            <pc:sldMk cId="75789971" sldId="271"/>
            <ac:grpSpMk id="201" creationId="{C1A5E60E-2EE5-4070-9E95-A54C6097854D}"/>
          </ac:grpSpMkLst>
        </pc:grpChg>
        <pc:grpChg chg="add del">
          <ac:chgData name="Kristy Yi Feng Guan" userId="S::kyfguan@ucalgary.ca::9e172e15-0824-4591-bf8a-cfd6003b9602" providerId="AD" clId="Web-{E5B4E784-0307-A182-63B4-B48F4FA4A8A9}" dt="2018-10-29T21:18:35.557" v="316"/>
          <ac:grpSpMkLst>
            <pc:docMk/>
            <pc:sldMk cId="75789971" sldId="271"/>
            <ac:grpSpMk id="225" creationId="{F1692B5A-4323-45B7-90D7-1BEFAD243340}"/>
          </ac:grpSpMkLst>
        </pc:grpChg>
        <pc:grpChg chg="add del">
          <ac:chgData name="Kristy Yi Feng Guan" userId="S::kyfguan@ucalgary.ca::9e172e15-0824-4591-bf8a-cfd6003b9602" providerId="AD" clId="Web-{E5B4E784-0307-A182-63B4-B48F4FA4A8A9}" dt="2018-10-29T21:18:41.917" v="318"/>
          <ac:grpSpMkLst>
            <pc:docMk/>
            <pc:sldMk cId="75789971" sldId="271"/>
            <ac:grpSpMk id="227" creationId="{C1A5E60E-2EE5-4070-9E95-A54C6097854D}"/>
          </ac:grpSpMkLst>
        </pc:grpChg>
        <pc:grpChg chg="add del">
          <ac:chgData name="Kristy Yi Feng Guan" userId="S::kyfguan@ucalgary.ca::9e172e15-0824-4591-bf8a-cfd6003b9602" providerId="AD" clId="Web-{E5B4E784-0307-A182-63B4-B48F4FA4A8A9}" dt="2018-10-29T21:18:44.792" v="320"/>
          <ac:grpSpMkLst>
            <pc:docMk/>
            <pc:sldMk cId="75789971" sldId="271"/>
            <ac:grpSpMk id="229" creationId="{F5549746-4D5A-4A71-80BA-ECE36456C3F0}"/>
          </ac:grpSpMkLst>
        </pc:grpChg>
        <pc:grpChg chg="add del">
          <ac:chgData name="Kristy Yi Feng Guan" userId="S::kyfguan@ucalgary.ca::9e172e15-0824-4591-bf8a-cfd6003b9602" providerId="AD" clId="Web-{E5B4E784-0307-A182-63B4-B48F4FA4A8A9}" dt="2018-10-29T21:18:50.575" v="322"/>
          <ac:grpSpMkLst>
            <pc:docMk/>
            <pc:sldMk cId="75789971" sldId="271"/>
            <ac:grpSpMk id="231" creationId="{C1A5E60E-2EE5-4070-9E95-A54C6097854D}"/>
          </ac:grpSpMkLst>
        </pc:grpChg>
        <pc:grpChg chg="add del">
          <ac:chgData name="Kristy Yi Feng Guan" userId="S::kyfguan@ucalgary.ca::9e172e15-0824-4591-bf8a-cfd6003b9602" providerId="AD" clId="Web-{E5B4E784-0307-A182-63B4-B48F4FA4A8A9}" dt="2018-10-29T21:18:53.761" v="324"/>
          <ac:grpSpMkLst>
            <pc:docMk/>
            <pc:sldMk cId="75789971" sldId="271"/>
            <ac:grpSpMk id="233" creationId="{C1A5E60E-2EE5-4070-9E95-A54C6097854D}"/>
          </ac:grpSpMkLst>
        </pc:grpChg>
        <pc:grpChg chg="add del">
          <ac:chgData name="Kristy Yi Feng Guan" userId="S::kyfguan@ucalgary.ca::9e172e15-0824-4591-bf8a-cfd6003b9602" providerId="AD" clId="Web-{E5B4E784-0307-A182-63B4-B48F4FA4A8A9}" dt="2018-10-29T21:18:59.605" v="326"/>
          <ac:grpSpMkLst>
            <pc:docMk/>
            <pc:sldMk cId="75789971" sldId="271"/>
            <ac:grpSpMk id="235" creationId="{C1A5E60E-2EE5-4070-9E95-A54C6097854D}"/>
          </ac:grpSpMkLst>
        </pc:grpChg>
        <pc:grpChg chg="add del">
          <ac:chgData name="Kristy Yi Feng Guan" userId="S::kyfguan@ucalgary.ca::9e172e15-0824-4591-bf8a-cfd6003b9602" providerId="AD" clId="Web-{E5B4E784-0307-A182-63B4-B48F4FA4A8A9}" dt="2018-10-29T21:19:12.387" v="328"/>
          <ac:grpSpMkLst>
            <pc:docMk/>
            <pc:sldMk cId="75789971" sldId="271"/>
            <ac:grpSpMk id="237" creationId="{C1A5E60E-2EE5-4070-9E95-A54C6097854D}"/>
          </ac:grpSpMkLst>
        </pc:grpChg>
        <pc:graphicFrameChg chg="add mod modGraphic">
          <ac:chgData name="Kristy Yi Feng Guan" userId="S::kyfguan@ucalgary.ca::9e172e15-0824-4591-bf8a-cfd6003b9602" providerId="AD" clId="Web-{E5B4E784-0307-A182-63B4-B48F4FA4A8A9}" dt="2018-10-29T21:22:23.424" v="344" actId="14100"/>
          <ac:graphicFrameMkLst>
            <pc:docMk/>
            <pc:sldMk cId="75789971" sldId="271"/>
            <ac:graphicFrameMk id="194" creationId="{7E49A270-97A6-42B3-A743-EFEEB3C8D321}"/>
          </ac:graphicFrameMkLst>
        </pc:graphicFrameChg>
        <pc:cxnChg chg="add del">
          <ac:chgData name="Kristy Yi Feng Guan" userId="S::kyfguan@ucalgary.ca::9e172e15-0824-4591-bf8a-cfd6003b9602" providerId="AD" clId="Web-{E5B4E784-0307-A182-63B4-B48F4FA4A8A9}" dt="2018-10-29T21:08:31.319" v="131"/>
          <ac:cxnSpMkLst>
            <pc:docMk/>
            <pc:sldMk cId="75789971" sldId="271"/>
            <ac:cxnSpMk id="175" creationId="{68B6AB33-DFE6-4FE4-94FE-C9E25424AD16}"/>
          </ac:cxnSpMkLst>
        </pc:cxnChg>
      </pc:sldChg>
      <pc:sldChg chg="addSp modSp new del mod modClrScheme chgLayout">
        <pc:chgData name="Kristy Yi Feng Guan" userId="S::kyfguan@ucalgary.ca::9e172e15-0824-4591-bf8a-cfd6003b9602" providerId="AD" clId="Web-{E5B4E784-0307-A182-63B4-B48F4FA4A8A9}" dt="2018-10-29T21:01:53.510" v="100"/>
        <pc:sldMkLst>
          <pc:docMk/>
          <pc:sldMk cId="533440475" sldId="271"/>
        </pc:sldMkLst>
        <pc:spChg chg="mod ord">
          <ac:chgData name="Kristy Yi Feng Guan" userId="S::kyfguan@ucalgary.ca::9e172e15-0824-4591-bf8a-cfd6003b9602" providerId="AD" clId="Web-{E5B4E784-0307-A182-63B4-B48F4FA4A8A9}" dt="2018-10-29T21:01:32.212" v="99"/>
          <ac:spMkLst>
            <pc:docMk/>
            <pc:sldMk cId="533440475" sldId="271"/>
            <ac:spMk id="2" creationId="{C3DF592E-D9CF-436B-B190-54AAB73EDA57}"/>
          </ac:spMkLst>
        </pc:spChg>
        <pc:spChg chg="mod ord">
          <ac:chgData name="Kristy Yi Feng Guan" userId="S::kyfguan@ucalgary.ca::9e172e15-0824-4591-bf8a-cfd6003b9602" providerId="AD" clId="Web-{E5B4E784-0307-A182-63B4-B48F4FA4A8A9}" dt="2018-10-29T21:01:32.212" v="99"/>
          <ac:spMkLst>
            <pc:docMk/>
            <pc:sldMk cId="533440475" sldId="271"/>
            <ac:spMk id="3" creationId="{D64F244C-7DBF-44AE-A437-24501140F60A}"/>
          </ac:spMkLst>
        </pc:spChg>
        <pc:spChg chg="add mod ord">
          <ac:chgData name="Kristy Yi Feng Guan" userId="S::kyfguan@ucalgary.ca::9e172e15-0824-4591-bf8a-cfd6003b9602" providerId="AD" clId="Web-{E5B4E784-0307-A182-63B4-B48F4FA4A8A9}" dt="2018-10-29T21:01:32.212" v="99"/>
          <ac:spMkLst>
            <pc:docMk/>
            <pc:sldMk cId="533440475" sldId="271"/>
            <ac:spMk id="4" creationId="{B8618D82-3DED-4C06-A483-897A4F9F5314}"/>
          </ac:spMkLst>
        </pc:spChg>
      </pc:sldChg>
      <pc:sldChg chg="addSp modSp new del mod setBg modClrScheme setClrOvrMap chgLayout">
        <pc:chgData name="Kristy Yi Feng Guan" userId="S::kyfguan@ucalgary.ca::9e172e15-0824-4591-bf8a-cfd6003b9602" providerId="AD" clId="Web-{E5B4E784-0307-A182-63B4-B48F4FA4A8A9}" dt="2018-10-29T21:34:58.261" v="504"/>
        <pc:sldMkLst>
          <pc:docMk/>
          <pc:sldMk cId="1200402696" sldId="272"/>
        </pc:sldMkLst>
        <pc:spChg chg="mod ord">
          <ac:chgData name="Kristy Yi Feng Guan" userId="S::kyfguan@ucalgary.ca::9e172e15-0824-4591-bf8a-cfd6003b9602" providerId="AD" clId="Web-{E5B4E784-0307-A182-63B4-B48F4FA4A8A9}" dt="2018-10-29T21:23:30.567" v="448" actId="20577"/>
          <ac:spMkLst>
            <pc:docMk/>
            <pc:sldMk cId="1200402696" sldId="272"/>
            <ac:spMk id="2" creationId="{0F45E517-B84F-4BC0-BE18-6554A20063CA}"/>
          </ac:spMkLst>
        </pc:spChg>
        <pc:spChg chg="mod ord">
          <ac:chgData name="Kristy Yi Feng Guan" userId="S::kyfguan@ucalgary.ca::9e172e15-0824-4591-bf8a-cfd6003b9602" providerId="AD" clId="Web-{E5B4E784-0307-A182-63B4-B48F4FA4A8A9}" dt="2018-10-29T21:26:27.697" v="464" actId="20577"/>
          <ac:spMkLst>
            <pc:docMk/>
            <pc:sldMk cId="1200402696" sldId="272"/>
            <ac:spMk id="3" creationId="{AD0834EC-A8AD-4E3B-8DFD-2C1C07BE1AD1}"/>
          </ac:spMkLst>
        </pc:spChg>
        <pc:spChg chg="add">
          <ac:chgData name="Kristy Yi Feng Guan" userId="S::kyfguan@ucalgary.ca::9e172e15-0824-4591-bf8a-cfd6003b9602" providerId="AD" clId="Web-{E5B4E784-0307-A182-63B4-B48F4FA4A8A9}" dt="2018-10-29T21:03:37.263" v="105"/>
          <ac:spMkLst>
            <pc:docMk/>
            <pc:sldMk cId="1200402696" sldId="272"/>
            <ac:spMk id="8" creationId="{10CE3618-1D7A-4256-B2AF-9DB692996C65}"/>
          </ac:spMkLst>
        </pc:spChg>
        <pc:spChg chg="add">
          <ac:chgData name="Kristy Yi Feng Guan" userId="S::kyfguan@ucalgary.ca::9e172e15-0824-4591-bf8a-cfd6003b9602" providerId="AD" clId="Web-{E5B4E784-0307-A182-63B4-B48F4FA4A8A9}" dt="2018-10-29T21:03:37.263" v="105"/>
          <ac:spMkLst>
            <pc:docMk/>
            <pc:sldMk cId="1200402696" sldId="272"/>
            <ac:spMk id="31" creationId="{A4CD35EF-7348-4E64-8700-827E64EA4E16}"/>
          </ac:spMkLst>
        </pc:spChg>
        <pc:grpChg chg="add">
          <ac:chgData name="Kristy Yi Feng Guan" userId="S::kyfguan@ucalgary.ca::9e172e15-0824-4591-bf8a-cfd6003b9602" providerId="AD" clId="Web-{E5B4E784-0307-A182-63B4-B48F4FA4A8A9}" dt="2018-10-29T21:03:37.263" v="105"/>
          <ac:grpSpMkLst>
            <pc:docMk/>
            <pc:sldMk cId="1200402696" sldId="272"/>
            <ac:grpSpMk id="10" creationId="{D91A9185-A7D5-460B-98BC-0BF2EBD3EEBE}"/>
          </ac:grpSpMkLst>
        </pc:grpChg>
        <pc:picChg chg="add mod">
          <ac:chgData name="Kristy Yi Feng Guan" userId="S::kyfguan@ucalgary.ca::9e172e15-0824-4591-bf8a-cfd6003b9602" providerId="AD" clId="Web-{E5B4E784-0307-A182-63B4-B48F4FA4A8A9}" dt="2018-10-29T21:23:55.724" v="452" actId="1076"/>
          <ac:picMkLst>
            <pc:docMk/>
            <pc:sldMk cId="1200402696" sldId="272"/>
            <ac:picMk id="4" creationId="{1D52F331-4639-4774-8901-EBE9B991C5BB}"/>
          </ac:picMkLst>
        </pc:picChg>
        <pc:picChg chg="add mod">
          <ac:chgData name="Kristy Yi Feng Guan" userId="S::kyfguan@ucalgary.ca::9e172e15-0824-4591-bf8a-cfd6003b9602" providerId="AD" clId="Web-{E5B4E784-0307-A182-63B4-B48F4FA4A8A9}" dt="2018-10-29T21:26:13.166" v="463" actId="1076"/>
          <ac:picMkLst>
            <pc:docMk/>
            <pc:sldMk cId="1200402696" sldId="272"/>
            <ac:picMk id="5" creationId="{55860082-0A75-4762-82BB-9EAD78DAB11F}"/>
          </ac:picMkLst>
        </pc:picChg>
      </pc:sldChg>
      <pc:sldChg chg="modSp add replId">
        <pc:chgData name="Kristy Yi Feng Guan" userId="S::kyfguan@ucalgary.ca::9e172e15-0824-4591-bf8a-cfd6003b9602" providerId="AD" clId="Web-{E5B4E784-0307-A182-63B4-B48F4FA4A8A9}" dt="2018-10-29T21:34:38.822" v="503" actId="1076"/>
        <pc:sldMkLst>
          <pc:docMk/>
          <pc:sldMk cId="3171965521" sldId="273"/>
        </pc:sldMkLst>
        <pc:picChg chg="mod">
          <ac:chgData name="Kristy Yi Feng Guan" userId="S::kyfguan@ucalgary.ca::9e172e15-0824-4591-bf8a-cfd6003b9602" providerId="AD" clId="Web-{E5B4E784-0307-A182-63B4-B48F4FA4A8A9}" dt="2018-10-29T21:34:29.822" v="502" actId="1076"/>
          <ac:picMkLst>
            <pc:docMk/>
            <pc:sldMk cId="3171965521" sldId="273"/>
            <ac:picMk id="4" creationId="{1D52F331-4639-4774-8901-EBE9B991C5BB}"/>
          </ac:picMkLst>
        </pc:picChg>
        <pc:picChg chg="mod">
          <ac:chgData name="Kristy Yi Feng Guan" userId="S::kyfguan@ucalgary.ca::9e172e15-0824-4591-bf8a-cfd6003b9602" providerId="AD" clId="Web-{E5B4E784-0307-A182-63B4-B48F4FA4A8A9}" dt="2018-10-29T21:34:38.822" v="503" actId="1076"/>
          <ac:picMkLst>
            <pc:docMk/>
            <pc:sldMk cId="3171965521" sldId="273"/>
            <ac:picMk id="5" creationId="{55860082-0A75-4762-82BB-9EAD78DAB11F}"/>
          </ac:picMkLst>
        </pc:picChg>
      </pc:sldChg>
      <pc:sldChg chg="modSp add del replId">
        <pc:chgData name="Kristy Yi Feng Guan" userId="S::kyfguan@ucalgary.ca::9e172e15-0824-4591-bf8a-cfd6003b9602" providerId="AD" clId="Web-{E5B4E784-0307-A182-63B4-B48F4FA4A8A9}" dt="2018-10-29T21:44:43.623" v="531"/>
        <pc:sldMkLst>
          <pc:docMk/>
          <pc:sldMk cId="3058283315" sldId="274"/>
        </pc:sldMkLst>
        <pc:picChg chg="mod">
          <ac:chgData name="Kristy Yi Feng Guan" userId="S::kyfguan@ucalgary.ca::9e172e15-0824-4591-bf8a-cfd6003b9602" providerId="AD" clId="Web-{E5B4E784-0307-A182-63B4-B48F4FA4A8A9}" dt="2018-10-29T21:40:01.989" v="512"/>
          <ac:picMkLst>
            <pc:docMk/>
            <pc:sldMk cId="3058283315" sldId="274"/>
            <ac:picMk id="4" creationId="{BCE491B9-EFC9-40B1-9F2C-E98BF825DD2E}"/>
          </ac:picMkLst>
        </pc:picChg>
        <pc:picChg chg="mod">
          <ac:chgData name="Kristy Yi Feng Guan" userId="S::kyfguan@ucalgary.ca::9e172e15-0824-4591-bf8a-cfd6003b9602" providerId="AD" clId="Web-{E5B4E784-0307-A182-63B4-B48F4FA4A8A9}" dt="2018-10-29T21:40:20.396" v="514"/>
          <ac:picMkLst>
            <pc:docMk/>
            <pc:sldMk cId="3058283315" sldId="274"/>
            <ac:picMk id="6" creationId="{E5D98CCF-4838-4971-825F-7C4C9E05D307}"/>
          </ac:picMkLst>
        </pc:picChg>
        <pc:picChg chg="mod">
          <ac:chgData name="Kristy Yi Feng Guan" userId="S::kyfguan@ucalgary.ca::9e172e15-0824-4591-bf8a-cfd6003b9602" providerId="AD" clId="Web-{E5B4E784-0307-A182-63B4-B48F4FA4A8A9}" dt="2018-10-29T21:40:12.364" v="513"/>
          <ac:picMkLst>
            <pc:docMk/>
            <pc:sldMk cId="3058283315" sldId="274"/>
            <ac:picMk id="8" creationId="{2F33083B-7E36-4F11-BC3D-F5929E536C2B}"/>
          </ac:picMkLst>
        </pc:picChg>
      </pc:sldChg>
      <pc:sldChg chg="addSp delSp modSp new">
        <pc:chgData name="Kristy Yi Feng Guan" userId="S::kyfguan@ucalgary.ca::9e172e15-0824-4591-bf8a-cfd6003b9602" providerId="AD" clId="Web-{E5B4E784-0307-A182-63B4-B48F4FA4A8A9}" dt="2018-10-29T21:44:08.700" v="530" actId="1076"/>
        <pc:sldMkLst>
          <pc:docMk/>
          <pc:sldMk cId="3159792959" sldId="275"/>
        </pc:sldMkLst>
        <pc:spChg chg="del">
          <ac:chgData name="Kristy Yi Feng Guan" userId="S::kyfguan@ucalgary.ca::9e172e15-0824-4591-bf8a-cfd6003b9602" providerId="AD" clId="Web-{E5B4E784-0307-A182-63B4-B48F4FA4A8A9}" dt="2018-10-29T21:40:58.303" v="516"/>
          <ac:spMkLst>
            <pc:docMk/>
            <pc:sldMk cId="3159792959" sldId="275"/>
            <ac:spMk id="3" creationId="{E2EA92C5-8013-4FDF-8C42-97626D0B7BE1}"/>
          </ac:spMkLst>
        </pc:spChg>
        <pc:picChg chg="add mod ord">
          <ac:chgData name="Kristy Yi Feng Guan" userId="S::kyfguan@ucalgary.ca::9e172e15-0824-4591-bf8a-cfd6003b9602" providerId="AD" clId="Web-{E5B4E784-0307-A182-63B4-B48F4FA4A8A9}" dt="2018-10-29T21:44:08.700" v="530" actId="1076"/>
          <ac:picMkLst>
            <pc:docMk/>
            <pc:sldMk cId="3159792959" sldId="275"/>
            <ac:picMk id="4" creationId="{9C3ABD20-3184-42F2-B306-F89CFFC3043A}"/>
          </ac:picMkLst>
        </pc:picChg>
        <pc:picChg chg="add mod">
          <ac:chgData name="Kristy Yi Feng Guan" userId="S::kyfguan@ucalgary.ca::9e172e15-0824-4591-bf8a-cfd6003b9602" providerId="AD" clId="Web-{E5B4E784-0307-A182-63B4-B48F4FA4A8A9}" dt="2018-10-29T21:44:06.997" v="529" actId="1076"/>
          <ac:picMkLst>
            <pc:docMk/>
            <pc:sldMk cId="3159792959" sldId="275"/>
            <ac:picMk id="6" creationId="{0A78AC42-A072-43AD-A83B-9E0CDE9CDB88}"/>
          </ac:picMkLst>
        </pc:picChg>
        <pc:picChg chg="add mod">
          <ac:chgData name="Kristy Yi Feng Guan" userId="S::kyfguan@ucalgary.ca::9e172e15-0824-4591-bf8a-cfd6003b9602" providerId="AD" clId="Web-{E5B4E784-0307-A182-63B4-B48F4FA4A8A9}" dt="2018-10-29T21:44:05.044" v="527" actId="1076"/>
          <ac:picMkLst>
            <pc:docMk/>
            <pc:sldMk cId="3159792959" sldId="275"/>
            <ac:picMk id="8" creationId="{BFA84B5A-FD9B-4EB3-9677-7D14DB213B63}"/>
          </ac:picMkLst>
        </pc:picChg>
        <pc:picChg chg="add del mod">
          <ac:chgData name="Kristy Yi Feng Guan" userId="S::kyfguan@ucalgary.ca::9e172e15-0824-4591-bf8a-cfd6003b9602" providerId="AD" clId="Web-{E5B4E784-0307-A182-63B4-B48F4FA4A8A9}" dt="2018-10-29T21:43:06.667" v="523"/>
          <ac:picMkLst>
            <pc:docMk/>
            <pc:sldMk cId="3159792959" sldId="275"/>
            <ac:picMk id="11" creationId="{46A7BE1C-835C-4623-91F7-3349242F8099}"/>
          </ac:picMkLst>
        </pc:picChg>
        <pc:picChg chg="add mod">
          <ac:chgData name="Kristy Yi Feng Guan" userId="S::kyfguan@ucalgary.ca::9e172e15-0824-4591-bf8a-cfd6003b9602" providerId="AD" clId="Web-{E5B4E784-0307-A182-63B4-B48F4FA4A8A9}" dt="2018-10-29T21:44:05.997" v="528" actId="1076"/>
          <ac:picMkLst>
            <pc:docMk/>
            <pc:sldMk cId="3159792959" sldId="275"/>
            <ac:picMk id="12" creationId="{D8189267-A904-4C32-AB39-F8A387ABCCEE}"/>
          </ac:picMkLst>
        </pc:picChg>
      </pc:sldChg>
    </pc:docChg>
  </pc:docChgLst>
  <pc:docChgLst>
    <pc:chgData name="Steven Michael Schroeder" userId="S::smschroe@ucalgary.ca::165fb3eb-74d9-4687-acd6-a4cf9d53270b" providerId="AD" clId="Web-{4C4B4830-940C-59F9-B226-3769718FA8E4}"/>
    <pc:docChg chg="addSld modSld sldOrd">
      <pc:chgData name="Steven Michael Schroeder" userId="S::smschroe@ucalgary.ca::165fb3eb-74d9-4687-acd6-a4cf9d53270b" providerId="AD" clId="Web-{4C4B4830-940C-59F9-B226-3769718FA8E4}" dt="2018-10-30T18:08:19.326" v="125" actId="1076"/>
      <pc:docMkLst>
        <pc:docMk/>
      </pc:docMkLst>
      <pc:sldChg chg="ord">
        <pc:chgData name="Steven Michael Schroeder" userId="S::smschroe@ucalgary.ca::165fb3eb-74d9-4687-acd6-a4cf9d53270b" providerId="AD" clId="Web-{4C4B4830-940C-59F9-B226-3769718FA8E4}" dt="2018-10-30T18:04:33.765" v="97"/>
        <pc:sldMkLst>
          <pc:docMk/>
          <pc:sldMk cId="3171965521" sldId="273"/>
        </pc:sldMkLst>
      </pc:sldChg>
      <pc:sldChg chg="modSp">
        <pc:chgData name="Steven Michael Schroeder" userId="S::smschroe@ucalgary.ca::165fb3eb-74d9-4687-acd6-a4cf9d53270b" providerId="AD" clId="Web-{4C4B4830-940C-59F9-B226-3769718FA8E4}" dt="2018-10-30T18:08:19.326" v="125" actId="1076"/>
        <pc:sldMkLst>
          <pc:docMk/>
          <pc:sldMk cId="2213102379" sldId="288"/>
        </pc:sldMkLst>
        <pc:graphicFrameChg chg="mod">
          <ac:chgData name="Steven Michael Schroeder" userId="S::smschroe@ucalgary.ca::165fb3eb-74d9-4687-acd6-a4cf9d53270b" providerId="AD" clId="Web-{4C4B4830-940C-59F9-B226-3769718FA8E4}" dt="2018-10-30T18:08:19.326" v="125" actId="1076"/>
          <ac:graphicFrameMkLst>
            <pc:docMk/>
            <pc:sldMk cId="2213102379" sldId="288"/>
            <ac:graphicFrameMk id="239" creationId="{2E0E85FD-64E5-4EB3-BD87-A294F143E897}"/>
          </ac:graphicFrameMkLst>
        </pc:graphicFrameChg>
      </pc:sldChg>
      <pc:sldChg chg="addSp delSp modSp add replId">
        <pc:chgData name="Steven Michael Schroeder" userId="S::smschroe@ucalgary.ca::165fb3eb-74d9-4687-acd6-a4cf9d53270b" providerId="AD" clId="Web-{4C4B4830-940C-59F9-B226-3769718FA8E4}" dt="2018-10-30T17:57:39.970" v="75" actId="1076"/>
        <pc:sldMkLst>
          <pc:docMk/>
          <pc:sldMk cId="2778919311" sldId="289"/>
        </pc:sldMkLst>
        <pc:spChg chg="del mod">
          <ac:chgData name="Steven Michael Schroeder" userId="S::smschroe@ucalgary.ca::165fb3eb-74d9-4687-acd6-a4cf9d53270b" providerId="AD" clId="Web-{4C4B4830-940C-59F9-B226-3769718FA8E4}" dt="2018-10-30T17:55:29.299" v="41"/>
          <ac:spMkLst>
            <pc:docMk/>
            <pc:sldMk cId="2778919311" sldId="289"/>
            <ac:spMk id="3" creationId="{00000000-0000-0000-0000-000000000000}"/>
          </ac:spMkLst>
        </pc:spChg>
        <pc:spChg chg="mod">
          <ac:chgData name="Steven Michael Schroeder" userId="S::smschroe@ucalgary.ca::165fb3eb-74d9-4687-acd6-a4cf9d53270b" providerId="AD" clId="Web-{4C4B4830-940C-59F9-B226-3769718FA8E4}" dt="2018-10-30T17:55:27.190" v="38" actId="20577"/>
          <ac:spMkLst>
            <pc:docMk/>
            <pc:sldMk cId="2778919311" sldId="289"/>
            <ac:spMk id="31" creationId="{9B38B146-67E3-4B97-B710-945EBDD63101}"/>
          </ac:spMkLst>
        </pc:spChg>
        <pc:grpChg chg="mod">
          <ac:chgData name="Steven Michael Schroeder" userId="S::smschroe@ucalgary.ca::165fb3eb-74d9-4687-acd6-a4cf9d53270b" providerId="AD" clId="Web-{4C4B4830-940C-59F9-B226-3769718FA8E4}" dt="2018-10-30T17:57:06.174" v="68" actId="1076"/>
          <ac:grpSpMkLst>
            <pc:docMk/>
            <pc:sldMk cId="2778919311" sldId="289"/>
            <ac:grpSpMk id="5" creationId="{00000000-0000-0000-0000-000000000000}"/>
          </ac:grpSpMkLst>
        </pc:grpChg>
        <pc:grpChg chg="mod">
          <ac:chgData name="Steven Michael Schroeder" userId="S::smschroe@ucalgary.ca::165fb3eb-74d9-4687-acd6-a4cf9d53270b" providerId="AD" clId="Web-{4C4B4830-940C-59F9-B226-3769718FA8E4}" dt="2018-10-30T17:57:11.689" v="73" actId="1076"/>
          <ac:grpSpMkLst>
            <pc:docMk/>
            <pc:sldMk cId="2778919311" sldId="289"/>
            <ac:grpSpMk id="7" creationId="{00000000-0000-0000-0000-000000000000}"/>
          </ac:grpSpMkLst>
        </pc:grpChg>
        <pc:grpChg chg="mod">
          <ac:chgData name="Steven Michael Schroeder" userId="S::smschroe@ucalgary.ca::165fb3eb-74d9-4687-acd6-a4cf9d53270b" providerId="AD" clId="Web-{4C4B4830-940C-59F9-B226-3769718FA8E4}" dt="2018-10-30T17:57:39.970" v="75" actId="1076"/>
          <ac:grpSpMkLst>
            <pc:docMk/>
            <pc:sldMk cId="2778919311" sldId="289"/>
            <ac:grpSpMk id="10" creationId="{00000000-0000-0000-0000-000000000000}"/>
          </ac:grpSpMkLst>
        </pc:grpChg>
        <pc:grpChg chg="mod">
          <ac:chgData name="Steven Michael Schroeder" userId="S::smschroe@ucalgary.ca::165fb3eb-74d9-4687-acd6-a4cf9d53270b" providerId="AD" clId="Web-{4C4B4830-940C-59F9-B226-3769718FA8E4}" dt="2018-10-30T17:57:38.674" v="74" actId="1076"/>
          <ac:grpSpMkLst>
            <pc:docMk/>
            <pc:sldMk cId="2778919311" sldId="289"/>
            <ac:grpSpMk id="30" creationId="{00000000-0000-0000-0000-000000000000}"/>
          </ac:grpSpMkLst>
        </pc:grpChg>
        <pc:grpChg chg="mod">
          <ac:chgData name="Steven Michael Schroeder" userId="S::smschroe@ucalgary.ca::165fb3eb-74d9-4687-acd6-a4cf9d53270b" providerId="AD" clId="Web-{4C4B4830-940C-59F9-B226-3769718FA8E4}" dt="2018-10-30T17:57:07.643" v="69" actId="1076"/>
          <ac:grpSpMkLst>
            <pc:docMk/>
            <pc:sldMk cId="2778919311" sldId="289"/>
            <ac:grpSpMk id="35" creationId="{00000000-0000-0000-0000-000000000000}"/>
          </ac:grpSpMkLst>
        </pc:grpChg>
        <pc:grpChg chg="mod">
          <ac:chgData name="Steven Michael Schroeder" userId="S::smschroe@ucalgary.ca::165fb3eb-74d9-4687-acd6-a4cf9d53270b" providerId="AD" clId="Web-{4C4B4830-940C-59F9-B226-3769718FA8E4}" dt="2018-10-30T17:57:08.314" v="70" actId="1076"/>
          <ac:grpSpMkLst>
            <pc:docMk/>
            <pc:sldMk cId="2778919311" sldId="289"/>
            <ac:grpSpMk id="36" creationId="{00000000-0000-0000-0000-000000000000}"/>
          </ac:grpSpMkLst>
        </pc:grpChg>
        <pc:grpChg chg="mod">
          <ac:chgData name="Steven Michael Schroeder" userId="S::smschroe@ucalgary.ca::165fb3eb-74d9-4687-acd6-a4cf9d53270b" providerId="AD" clId="Web-{4C4B4830-940C-59F9-B226-3769718FA8E4}" dt="2018-10-30T17:55:41.502" v="42" actId="1076"/>
          <ac:grpSpMkLst>
            <pc:docMk/>
            <pc:sldMk cId="2778919311" sldId="289"/>
            <ac:grpSpMk id="37" creationId="{00000000-0000-0000-0000-000000000000}"/>
          </ac:grpSpMkLst>
        </pc:grpChg>
        <pc:picChg chg="add mod">
          <ac:chgData name="Steven Michael Schroeder" userId="S::smschroe@ucalgary.ca::165fb3eb-74d9-4687-acd6-a4cf9d53270b" providerId="AD" clId="Web-{4C4B4830-940C-59F9-B226-3769718FA8E4}" dt="2018-10-30T17:56:48.018" v="59" actId="1076"/>
          <ac:picMkLst>
            <pc:docMk/>
            <pc:sldMk cId="2778919311" sldId="289"/>
            <ac:picMk id="8" creationId="{F3DAAF8D-238A-4C97-BC58-35714EB2B28D}"/>
          </ac:picMkLst>
        </pc:picChg>
      </pc:sldChg>
      <pc:sldChg chg="addSp delSp modSp add ord replId">
        <pc:chgData name="Steven Michael Schroeder" userId="S::smschroe@ucalgary.ca::165fb3eb-74d9-4687-acd6-a4cf9d53270b" providerId="AD" clId="Web-{4C4B4830-940C-59F9-B226-3769718FA8E4}" dt="2018-10-30T18:06:53.045" v="123" actId="20577"/>
        <pc:sldMkLst>
          <pc:docMk/>
          <pc:sldMk cId="967827888" sldId="290"/>
        </pc:sldMkLst>
        <pc:spChg chg="del">
          <ac:chgData name="Steven Michael Schroeder" userId="S::smschroe@ucalgary.ca::165fb3eb-74d9-4687-acd6-a4cf9d53270b" providerId="AD" clId="Web-{4C4B4830-940C-59F9-B226-3769718FA8E4}" dt="2018-10-30T17:58:39.361" v="78"/>
          <ac:spMkLst>
            <pc:docMk/>
            <pc:sldMk cId="967827888" sldId="290"/>
            <ac:spMk id="3" creationId="{00000000-0000-0000-0000-000000000000}"/>
          </ac:spMkLst>
        </pc:spChg>
        <pc:spChg chg="add del mod">
          <ac:chgData name="Steven Michael Schroeder" userId="S::smschroe@ucalgary.ca::165fb3eb-74d9-4687-acd6-a4cf9d53270b" providerId="AD" clId="Web-{4C4B4830-940C-59F9-B226-3769718FA8E4}" dt="2018-10-30T17:58:44.704" v="81"/>
          <ac:spMkLst>
            <pc:docMk/>
            <pc:sldMk cId="967827888" sldId="290"/>
            <ac:spMk id="7" creationId="{8C1386D8-CC2A-418D-B5E6-D9E7A5B48E09}"/>
          </ac:spMkLst>
        </pc:spChg>
        <pc:spChg chg="add mod">
          <ac:chgData name="Steven Michael Schroeder" userId="S::smschroe@ucalgary.ca::165fb3eb-74d9-4687-acd6-a4cf9d53270b" providerId="AD" clId="Web-{4C4B4830-940C-59F9-B226-3769718FA8E4}" dt="2018-10-30T17:59:23.892" v="94" actId="1076"/>
          <ac:spMkLst>
            <pc:docMk/>
            <pc:sldMk cId="967827888" sldId="290"/>
            <ac:spMk id="8" creationId="{C9617BC2-173A-433B-B05B-03BEF08EAA42}"/>
          </ac:spMkLst>
        </pc:spChg>
        <pc:spChg chg="del">
          <ac:chgData name="Steven Michael Schroeder" userId="S::smschroe@ucalgary.ca::165fb3eb-74d9-4687-acd6-a4cf9d53270b" providerId="AD" clId="Web-{4C4B4830-940C-59F9-B226-3769718FA8E4}" dt="2018-10-30T17:59:01.407" v="90"/>
          <ac:spMkLst>
            <pc:docMk/>
            <pc:sldMk cId="967827888" sldId="290"/>
            <ac:spMk id="31" creationId="{9B38B146-67E3-4B97-B710-945EBDD63101}"/>
          </ac:spMkLst>
        </pc:spChg>
        <pc:spChg chg="add mod">
          <ac:chgData name="Steven Michael Schroeder" userId="S::smschroe@ucalgary.ca::165fb3eb-74d9-4687-acd6-a4cf9d53270b" providerId="AD" clId="Web-{4C4B4830-940C-59F9-B226-3769718FA8E4}" dt="2018-10-30T18:06:53.045" v="123" actId="20577"/>
          <ac:spMkLst>
            <pc:docMk/>
            <pc:sldMk cId="967827888" sldId="290"/>
            <ac:spMk id="54" creationId="{008AFE50-86DB-49C8-8302-DE7B727BCD04}"/>
          </ac:spMkLst>
        </pc:spChg>
        <pc:picChg chg="mod">
          <ac:chgData name="Steven Michael Schroeder" userId="S::smschroe@ucalgary.ca::165fb3eb-74d9-4687-acd6-a4cf9d53270b" providerId="AD" clId="Web-{4C4B4830-940C-59F9-B226-3769718FA8E4}" dt="2018-10-30T17:59:13.392" v="93" actId="1076"/>
          <ac:picMkLst>
            <pc:docMk/>
            <pc:sldMk cId="967827888" sldId="290"/>
            <ac:picMk id="6" creationId="{E30339B2-5740-43C2-9118-FEFDDA68BF2C}"/>
          </ac:picMkLst>
        </pc:picChg>
        <pc:picChg chg="add mod">
          <ac:chgData name="Steven Michael Schroeder" userId="S::smschroe@ucalgary.ca::165fb3eb-74d9-4687-acd6-a4cf9d53270b" providerId="AD" clId="Web-{4C4B4830-940C-59F9-B226-3769718FA8E4}" dt="2018-10-30T17:59:46.798" v="96" actId="1076"/>
          <ac:picMkLst>
            <pc:docMk/>
            <pc:sldMk cId="967827888" sldId="290"/>
            <ac:picMk id="10" creationId="{D3238A86-665A-4D7A-964E-DD036F662587}"/>
          </ac:picMkLst>
        </pc:picChg>
        <pc:picChg chg="del">
          <ac:chgData name="Steven Michael Schroeder" userId="S::smschroe@ucalgary.ca::165fb3eb-74d9-4687-acd6-a4cf9d53270b" providerId="AD" clId="Web-{4C4B4830-940C-59F9-B226-3769718FA8E4}" dt="2018-10-30T17:59:07.892" v="92"/>
          <ac:picMkLst>
            <pc:docMk/>
            <pc:sldMk cId="967827888" sldId="290"/>
            <ac:picMk id="57" creationId="{F45CEF38-84AE-4BBD-A7B7-E6A334413DDD}"/>
          </ac:picMkLst>
        </pc:picChg>
      </pc:sldChg>
    </pc:docChg>
  </pc:docChgLst>
  <pc:docChgLst>
    <pc:chgData name="Trisha Carlet Escorpiso" userId="S::tcescorp@ucalgary.ca::847e5aa5-8eee-405a-93ce-87b3b83335a2" providerId="AD" clId="Web-{2F24F348-DC85-47A5-95AE-3C2C306313E3}"/>
    <pc:docChg chg="modSld">
      <pc:chgData name="Trisha Carlet Escorpiso" userId="S::tcescorp@ucalgary.ca::847e5aa5-8eee-405a-93ce-87b3b83335a2" providerId="AD" clId="Web-{2F24F348-DC85-47A5-95AE-3C2C306313E3}" dt="2018-10-30T15:41:27.734" v="36" actId="20577"/>
      <pc:docMkLst>
        <pc:docMk/>
      </pc:docMkLst>
      <pc:sldChg chg="modSp">
        <pc:chgData name="Trisha Carlet Escorpiso" userId="S::tcescorp@ucalgary.ca::847e5aa5-8eee-405a-93ce-87b3b83335a2" providerId="AD" clId="Web-{2F24F348-DC85-47A5-95AE-3C2C306313E3}" dt="2018-10-30T15:33:19.449" v="34" actId="20577"/>
        <pc:sldMkLst>
          <pc:docMk/>
          <pc:sldMk cId="1006425408" sldId="270"/>
        </pc:sldMkLst>
        <pc:spChg chg="mod">
          <ac:chgData name="Trisha Carlet Escorpiso" userId="S::tcescorp@ucalgary.ca::847e5aa5-8eee-405a-93ce-87b3b83335a2" providerId="AD" clId="Web-{2F24F348-DC85-47A5-95AE-3C2C306313E3}" dt="2018-10-30T15:33:19.449" v="34" actId="20577"/>
          <ac:spMkLst>
            <pc:docMk/>
            <pc:sldMk cId="1006425408" sldId="270"/>
            <ac:spMk id="3" creationId="{B3FD3018-7F67-4D21-93DD-34C1C47A2C25}"/>
          </ac:spMkLst>
        </pc:spChg>
      </pc:sldChg>
    </pc:docChg>
  </pc:docChgLst>
  <pc:docChgLst>
    <pc:chgData name="Lingyi Cui Cui" userId="S::lingyi.cui2@ucalgary.ca::4fbefcb6-8b26-4d9a-a8fe-fa066de79153" providerId="AD" clId="Web-{D583F188-76BB-30E9-4A9E-4B357C36E2C8}"/>
    <pc:docChg chg="addSld modSld">
      <pc:chgData name="Lingyi Cui Cui" userId="S::lingyi.cui2@ucalgary.ca::4fbefcb6-8b26-4d9a-a8fe-fa066de79153" providerId="AD" clId="Web-{D583F188-76BB-30E9-4A9E-4B357C36E2C8}" dt="2018-10-29T19:52:57.562" v="2280" actId="20577"/>
      <pc:docMkLst>
        <pc:docMk/>
      </pc:docMkLst>
      <pc:sldChg chg="modSp">
        <pc:chgData name="Lingyi Cui Cui" userId="S::lingyi.cui2@ucalgary.ca::4fbefcb6-8b26-4d9a-a8fe-fa066de79153" providerId="AD" clId="Web-{D583F188-76BB-30E9-4A9E-4B357C36E2C8}" dt="2018-10-29T19:16:24.451" v="54" actId="20577"/>
        <pc:sldMkLst>
          <pc:docMk/>
          <pc:sldMk cId="3118893619" sldId="257"/>
        </pc:sldMkLst>
        <pc:spChg chg="mod">
          <ac:chgData name="Lingyi Cui Cui" userId="S::lingyi.cui2@ucalgary.ca::4fbefcb6-8b26-4d9a-a8fe-fa066de79153" providerId="AD" clId="Web-{D583F188-76BB-30E9-4A9E-4B357C36E2C8}" dt="2018-10-29T19:16:24.451" v="54" actId="20577"/>
          <ac:spMkLst>
            <pc:docMk/>
            <pc:sldMk cId="3118893619" sldId="257"/>
            <ac:spMk id="3" creationId="{EA55377E-96ED-47F0-B602-1199667F218B}"/>
          </ac:spMkLst>
        </pc:spChg>
      </pc:sldChg>
      <pc:sldChg chg="addSp delSp modSp">
        <pc:chgData name="Lingyi Cui Cui" userId="S::lingyi.cui2@ucalgary.ca::4fbefcb6-8b26-4d9a-a8fe-fa066de79153" providerId="AD" clId="Web-{D583F188-76BB-30E9-4A9E-4B357C36E2C8}" dt="2018-10-29T19:36:00.881" v="1259" actId="20577"/>
        <pc:sldMkLst>
          <pc:docMk/>
          <pc:sldMk cId="4143309883" sldId="258"/>
        </pc:sldMkLst>
        <pc:spChg chg="add mod">
          <ac:chgData name="Lingyi Cui Cui" userId="S::lingyi.cui2@ucalgary.ca::4fbefcb6-8b26-4d9a-a8fe-fa066de79153" providerId="AD" clId="Web-{D583F188-76BB-30E9-4A9E-4B357C36E2C8}" dt="2018-10-29T19:36:00.881" v="1259" actId="20577"/>
          <ac:spMkLst>
            <pc:docMk/>
            <pc:sldMk cId="4143309883" sldId="258"/>
            <ac:spMk id="44" creationId="{CEEF1347-DBCA-4F13-9891-2D0A5DB6D40B}"/>
          </ac:spMkLst>
        </pc:spChg>
        <pc:grpChg chg="add del">
          <ac:chgData name="Lingyi Cui Cui" userId="S::lingyi.cui2@ucalgary.ca::4fbefcb6-8b26-4d9a-a8fe-fa066de79153" providerId="AD" clId="Web-{D583F188-76BB-30E9-4A9E-4B357C36E2C8}" dt="2018-10-29T19:31:06.555" v="742"/>
          <ac:grpSpMkLst>
            <pc:docMk/>
            <pc:sldMk cId="4143309883" sldId="258"/>
            <ac:grpSpMk id="187" creationId="{1FB4E014-64CE-4D11-A129-94A1893FA661}"/>
          </ac:grpSpMkLst>
        </pc:grpChg>
      </pc:sldChg>
      <pc:sldChg chg="addSp modSp">
        <pc:chgData name="Lingyi Cui Cui" userId="S::lingyi.cui2@ucalgary.ca::4fbefcb6-8b26-4d9a-a8fe-fa066de79153" providerId="AD" clId="Web-{D583F188-76BB-30E9-4A9E-4B357C36E2C8}" dt="2018-10-29T19:30:00.524" v="739" actId="20577"/>
        <pc:sldMkLst>
          <pc:docMk/>
          <pc:sldMk cId="3548418422" sldId="259"/>
        </pc:sldMkLst>
        <pc:spChg chg="mod">
          <ac:chgData name="Lingyi Cui Cui" userId="S::lingyi.cui2@ucalgary.ca::4fbefcb6-8b26-4d9a-a8fe-fa066de79153" providerId="AD" clId="Web-{D583F188-76BB-30E9-4A9E-4B357C36E2C8}" dt="2018-10-29T19:17:59.763" v="77" actId="20577"/>
          <ac:spMkLst>
            <pc:docMk/>
            <pc:sldMk cId="3548418422" sldId="259"/>
            <ac:spMk id="2" creationId="{30EBBD28-3357-4E58-B25A-00D5268E8F87}"/>
          </ac:spMkLst>
        </pc:spChg>
        <pc:spChg chg="mod">
          <ac:chgData name="Lingyi Cui Cui" userId="S::lingyi.cui2@ucalgary.ca::4fbefcb6-8b26-4d9a-a8fe-fa066de79153" providerId="AD" clId="Web-{D583F188-76BB-30E9-4A9E-4B357C36E2C8}" dt="2018-10-29T19:24:28.885" v="271" actId="14100"/>
          <ac:spMkLst>
            <pc:docMk/>
            <pc:sldMk cId="3548418422" sldId="259"/>
            <ac:spMk id="3" creationId="{94B9AE3F-0F49-4491-8238-02B58B5D6463}"/>
          </ac:spMkLst>
        </pc:spChg>
        <pc:spChg chg="add mod">
          <ac:chgData name="Lingyi Cui Cui" userId="S::lingyi.cui2@ucalgary.ca::4fbefcb6-8b26-4d9a-a8fe-fa066de79153" providerId="AD" clId="Web-{D583F188-76BB-30E9-4A9E-4B357C36E2C8}" dt="2018-10-29T19:28:41.587" v="621" actId="20577"/>
          <ac:spMkLst>
            <pc:docMk/>
            <pc:sldMk cId="3548418422" sldId="259"/>
            <ac:spMk id="4" creationId="{3E5A707D-EB91-48BA-AFA7-F4FD2027746F}"/>
          </ac:spMkLst>
        </pc:spChg>
        <pc:spChg chg="add mod">
          <ac:chgData name="Lingyi Cui Cui" userId="S::lingyi.cui2@ucalgary.ca::4fbefcb6-8b26-4d9a-a8fe-fa066de79153" providerId="AD" clId="Web-{D583F188-76BB-30E9-4A9E-4B357C36E2C8}" dt="2018-10-29T19:30:00.524" v="739" actId="20577"/>
          <ac:spMkLst>
            <pc:docMk/>
            <pc:sldMk cId="3548418422" sldId="259"/>
            <ac:spMk id="28" creationId="{D16B6D2F-AE9D-402A-B778-144784B19A55}"/>
          </ac:spMkLst>
        </pc:spChg>
      </pc:sldChg>
      <pc:sldChg chg="modSp">
        <pc:chgData name="Lingyi Cui Cui" userId="S::lingyi.cui2@ucalgary.ca::4fbefcb6-8b26-4d9a-a8fe-fa066de79153" providerId="AD" clId="Web-{D583F188-76BB-30E9-4A9E-4B357C36E2C8}" dt="2018-10-29T19:52:57.562" v="2279" actId="20577"/>
        <pc:sldMkLst>
          <pc:docMk/>
          <pc:sldMk cId="3192256463" sldId="260"/>
        </pc:sldMkLst>
        <pc:spChg chg="mod">
          <ac:chgData name="Lingyi Cui Cui" userId="S::lingyi.cui2@ucalgary.ca::4fbefcb6-8b26-4d9a-a8fe-fa066de79153" providerId="AD" clId="Web-{D583F188-76BB-30E9-4A9E-4B357C36E2C8}" dt="2018-10-29T19:52:57.562" v="2279" actId="20577"/>
          <ac:spMkLst>
            <pc:docMk/>
            <pc:sldMk cId="3192256463" sldId="260"/>
            <ac:spMk id="2" creationId="{8AFD42F0-9D87-4D46-A3CC-A169D1563D35}"/>
          </ac:spMkLst>
        </pc:spChg>
      </pc:sldChg>
      <pc:sldChg chg="modSp">
        <pc:chgData name="Lingyi Cui Cui" userId="S::lingyi.cui2@ucalgary.ca::4fbefcb6-8b26-4d9a-a8fe-fa066de79153" providerId="AD" clId="Web-{D583F188-76BB-30E9-4A9E-4B357C36E2C8}" dt="2018-10-29T19:39:19.583" v="1469" actId="20577"/>
        <pc:sldMkLst>
          <pc:docMk/>
          <pc:sldMk cId="1430826402" sldId="262"/>
        </pc:sldMkLst>
        <pc:spChg chg="mod">
          <ac:chgData name="Lingyi Cui Cui" userId="S::lingyi.cui2@ucalgary.ca::4fbefcb6-8b26-4d9a-a8fe-fa066de79153" providerId="AD" clId="Web-{D583F188-76BB-30E9-4A9E-4B357C36E2C8}" dt="2018-10-29T19:36:35.349" v="1279" actId="20577"/>
          <ac:spMkLst>
            <pc:docMk/>
            <pc:sldMk cId="1430826402" sldId="262"/>
            <ac:spMk id="2" creationId="{E580FB85-15D6-4743-B4C3-A86F43B1852D}"/>
          </ac:spMkLst>
        </pc:spChg>
        <pc:spChg chg="mod">
          <ac:chgData name="Lingyi Cui Cui" userId="S::lingyi.cui2@ucalgary.ca::4fbefcb6-8b26-4d9a-a8fe-fa066de79153" providerId="AD" clId="Web-{D583F188-76BB-30E9-4A9E-4B357C36E2C8}" dt="2018-10-29T19:39:19.583" v="1469" actId="20577"/>
          <ac:spMkLst>
            <pc:docMk/>
            <pc:sldMk cId="1430826402" sldId="262"/>
            <ac:spMk id="3" creationId="{1FD1F6A7-0483-498F-9FF9-9BEF976DB06F}"/>
          </ac:spMkLst>
        </pc:spChg>
      </pc:sldChg>
      <pc:sldChg chg="modSp">
        <pc:chgData name="Lingyi Cui Cui" userId="S::lingyi.cui2@ucalgary.ca::4fbefcb6-8b26-4d9a-a8fe-fa066de79153" providerId="AD" clId="Web-{D583F188-76BB-30E9-4A9E-4B357C36E2C8}" dt="2018-10-29T19:40:48.910" v="1632" actId="20577"/>
        <pc:sldMkLst>
          <pc:docMk/>
          <pc:sldMk cId="2755641583" sldId="263"/>
        </pc:sldMkLst>
        <pc:spChg chg="mod">
          <ac:chgData name="Lingyi Cui Cui" userId="S::lingyi.cui2@ucalgary.ca::4fbefcb6-8b26-4d9a-a8fe-fa066de79153" providerId="AD" clId="Web-{D583F188-76BB-30E9-4A9E-4B357C36E2C8}" dt="2018-10-29T19:39:22.223" v="1475" actId="20577"/>
          <ac:spMkLst>
            <pc:docMk/>
            <pc:sldMk cId="2755641583" sldId="263"/>
            <ac:spMk id="2" creationId="{00000000-0000-0000-0000-000000000000}"/>
          </ac:spMkLst>
        </pc:spChg>
        <pc:spChg chg="mod">
          <ac:chgData name="Lingyi Cui Cui" userId="S::lingyi.cui2@ucalgary.ca::4fbefcb6-8b26-4d9a-a8fe-fa066de79153" providerId="AD" clId="Web-{D583F188-76BB-30E9-4A9E-4B357C36E2C8}" dt="2018-10-29T19:40:48.910" v="1632" actId="20577"/>
          <ac:spMkLst>
            <pc:docMk/>
            <pc:sldMk cId="2755641583" sldId="263"/>
            <ac:spMk id="7" creationId="{00000000-0000-0000-0000-000000000000}"/>
          </ac:spMkLst>
        </pc:spChg>
      </pc:sldChg>
      <pc:sldChg chg="modSp">
        <pc:chgData name="Lingyi Cui Cui" userId="S::lingyi.cui2@ucalgary.ca::4fbefcb6-8b26-4d9a-a8fe-fa066de79153" providerId="AD" clId="Web-{D583F188-76BB-30E9-4A9E-4B357C36E2C8}" dt="2018-10-29T19:44:15.253" v="2033" actId="20577"/>
        <pc:sldMkLst>
          <pc:docMk/>
          <pc:sldMk cId="3433744332" sldId="264"/>
        </pc:sldMkLst>
        <pc:spChg chg="mod">
          <ac:chgData name="Lingyi Cui Cui" userId="S::lingyi.cui2@ucalgary.ca::4fbefcb6-8b26-4d9a-a8fe-fa066de79153" providerId="AD" clId="Web-{D583F188-76BB-30E9-4A9E-4B357C36E2C8}" dt="2018-10-29T19:40:57.738" v="1654" actId="20577"/>
          <ac:spMkLst>
            <pc:docMk/>
            <pc:sldMk cId="3433744332" sldId="264"/>
            <ac:spMk id="2" creationId="{00000000-0000-0000-0000-000000000000}"/>
          </ac:spMkLst>
        </pc:spChg>
        <pc:spChg chg="mod">
          <ac:chgData name="Lingyi Cui Cui" userId="S::lingyi.cui2@ucalgary.ca::4fbefcb6-8b26-4d9a-a8fe-fa066de79153" providerId="AD" clId="Web-{D583F188-76BB-30E9-4A9E-4B357C36E2C8}" dt="2018-10-29T19:44:15.253" v="2033" actId="20577"/>
          <ac:spMkLst>
            <pc:docMk/>
            <pc:sldMk cId="3433744332" sldId="264"/>
            <ac:spMk id="3" creationId="{00000000-0000-0000-0000-000000000000}"/>
          </ac:spMkLst>
        </pc:spChg>
      </pc:sldChg>
      <pc:sldChg chg="modSp new">
        <pc:chgData name="Lingyi Cui Cui" userId="S::lingyi.cui2@ucalgary.ca::4fbefcb6-8b26-4d9a-a8fe-fa066de79153" providerId="AD" clId="Web-{D583F188-76BB-30E9-4A9E-4B357C36E2C8}" dt="2018-10-29T19:47:42.017" v="2273" actId="20577"/>
        <pc:sldMkLst>
          <pc:docMk/>
          <pc:sldMk cId="1736858526" sldId="266"/>
        </pc:sldMkLst>
        <pc:spChg chg="mod">
          <ac:chgData name="Lingyi Cui Cui" userId="S::lingyi.cui2@ucalgary.ca::4fbefcb6-8b26-4d9a-a8fe-fa066de79153" providerId="AD" clId="Web-{D583F188-76BB-30E9-4A9E-4B357C36E2C8}" dt="2018-10-29T19:44:23.159" v="2040" actId="20577"/>
          <ac:spMkLst>
            <pc:docMk/>
            <pc:sldMk cId="1736858526" sldId="266"/>
            <ac:spMk id="2" creationId="{672C005C-F6E0-4C59-BB48-470DF1361D67}"/>
          </ac:spMkLst>
        </pc:spChg>
        <pc:spChg chg="mod">
          <ac:chgData name="Lingyi Cui Cui" userId="S::lingyi.cui2@ucalgary.ca::4fbefcb6-8b26-4d9a-a8fe-fa066de79153" providerId="AD" clId="Web-{D583F188-76BB-30E9-4A9E-4B357C36E2C8}" dt="2018-10-29T19:47:42.017" v="2273" actId="20577"/>
          <ac:spMkLst>
            <pc:docMk/>
            <pc:sldMk cId="1736858526" sldId="266"/>
            <ac:spMk id="15" creationId="{3C97A6B5-DF0B-4D06-8E2A-6C029A327000}"/>
          </ac:spMkLst>
        </pc:spChg>
      </pc:sldChg>
    </pc:docChg>
  </pc:docChgLst>
  <pc:docChgLst>
    <pc:chgData name="Kristy Yi Feng Guan" userId="S::kyfguan@ucalgary.ca::9e172e15-0824-4591-bf8a-cfd6003b9602" providerId="AD" clId="Web-{E73558FE-04E8-3B09-E082-1F892563F15C}"/>
    <pc:docChg chg="modSld">
      <pc:chgData name="Kristy Yi Feng Guan" userId="S::kyfguan@ucalgary.ca::9e172e15-0824-4591-bf8a-cfd6003b9602" providerId="AD" clId="Web-{E73558FE-04E8-3B09-E082-1F892563F15C}" dt="2018-10-29T23:19:17.354" v="89" actId="20577"/>
      <pc:docMkLst>
        <pc:docMk/>
      </pc:docMkLst>
      <pc:sldChg chg="modSp">
        <pc:chgData name="Kristy Yi Feng Guan" userId="S::kyfguan@ucalgary.ca::9e172e15-0824-4591-bf8a-cfd6003b9602" providerId="AD" clId="Web-{E73558FE-04E8-3B09-E082-1F892563F15C}" dt="2018-10-29T23:18:48.135" v="82" actId="14100"/>
        <pc:sldMkLst>
          <pc:docMk/>
          <pc:sldMk cId="1006425408" sldId="270"/>
        </pc:sldMkLst>
        <pc:spChg chg="mod">
          <ac:chgData name="Kristy Yi Feng Guan" userId="S::kyfguan@ucalgary.ca::9e172e15-0824-4591-bf8a-cfd6003b9602" providerId="AD" clId="Web-{E73558FE-04E8-3B09-E082-1F892563F15C}" dt="2018-10-29T23:18:48.135" v="82" actId="14100"/>
          <ac:spMkLst>
            <pc:docMk/>
            <pc:sldMk cId="1006425408" sldId="270"/>
            <ac:spMk id="3" creationId="{B3FD3018-7F67-4D21-93DD-34C1C47A2C25}"/>
          </ac:spMkLst>
        </pc:spChg>
      </pc:sldChg>
      <pc:sldChg chg="modSp">
        <pc:chgData name="Kristy Yi Feng Guan" userId="S::kyfguan@ucalgary.ca::9e172e15-0824-4591-bf8a-cfd6003b9602" providerId="AD" clId="Web-{E73558FE-04E8-3B09-E082-1F892563F15C}" dt="2018-10-29T23:18:17.941" v="80" actId="20577"/>
        <pc:sldMkLst>
          <pc:docMk/>
          <pc:sldMk cId="3171965521" sldId="273"/>
        </pc:sldMkLst>
        <pc:spChg chg="mod">
          <ac:chgData name="Kristy Yi Feng Guan" userId="S::kyfguan@ucalgary.ca::9e172e15-0824-4591-bf8a-cfd6003b9602" providerId="AD" clId="Web-{E73558FE-04E8-3B09-E082-1F892563F15C}" dt="2018-10-29T23:18:17.941" v="80" actId="20577"/>
          <ac:spMkLst>
            <pc:docMk/>
            <pc:sldMk cId="3171965521" sldId="273"/>
            <ac:spMk id="3" creationId="{AD0834EC-A8AD-4E3B-8DFD-2C1C07BE1AD1}"/>
          </ac:spMkLst>
        </pc:spChg>
      </pc:sldChg>
      <pc:sldChg chg="modSp">
        <pc:chgData name="Kristy Yi Feng Guan" userId="S::kyfguan@ucalgary.ca::9e172e15-0824-4591-bf8a-cfd6003b9602" providerId="AD" clId="Web-{E73558FE-04E8-3B09-E082-1F892563F15C}" dt="2018-10-29T23:19:16.042" v="88" actId="20577"/>
        <pc:sldMkLst>
          <pc:docMk/>
          <pc:sldMk cId="3159792959" sldId="275"/>
        </pc:sldMkLst>
        <pc:spChg chg="mod">
          <ac:chgData name="Kristy Yi Feng Guan" userId="S::kyfguan@ucalgary.ca::9e172e15-0824-4591-bf8a-cfd6003b9602" providerId="AD" clId="Web-{E73558FE-04E8-3B09-E082-1F892563F15C}" dt="2018-10-29T23:19:00.416" v="84" actId="14100"/>
          <ac:spMkLst>
            <pc:docMk/>
            <pc:sldMk cId="3159792959" sldId="275"/>
            <ac:spMk id="2" creationId="{7DB1EBA6-AD8D-4C32-962E-607589EEE563}"/>
          </ac:spMkLst>
        </pc:spChg>
        <pc:spChg chg="mod">
          <ac:chgData name="Kristy Yi Feng Guan" userId="S::kyfguan@ucalgary.ca::9e172e15-0824-4591-bf8a-cfd6003b9602" providerId="AD" clId="Web-{E73558FE-04E8-3B09-E082-1F892563F15C}" dt="2018-10-29T23:19:16.042" v="88" actId="20577"/>
          <ac:spMkLst>
            <pc:docMk/>
            <pc:sldMk cId="3159792959" sldId="275"/>
            <ac:spMk id="5" creationId="{1F1F0DF1-61A9-4E17-8677-49642DBD8B24}"/>
          </ac:spMkLst>
        </pc:spChg>
      </pc:sldChg>
    </pc:docChg>
  </pc:docChgLst>
  <pc:docChgLst>
    <pc:chgData name="Trisha Carlet Escorpiso" userId="S::tcescorp@ucalgary.ca::847e5aa5-8eee-405a-93ce-87b3b83335a2" providerId="AD" clId="Web-{76255594-21E7-DA6C-AF00-5A7B3D435B12}"/>
    <pc:docChg chg="addSld modSld">
      <pc:chgData name="Trisha Carlet Escorpiso" userId="S::tcescorp@ucalgary.ca::847e5aa5-8eee-405a-93ce-87b3b83335a2" providerId="AD" clId="Web-{76255594-21E7-DA6C-AF00-5A7B3D435B12}" dt="2018-10-29T19:36:24.362" v="4"/>
      <pc:docMkLst>
        <pc:docMk/>
      </pc:docMkLst>
      <pc:sldChg chg="addSp modSp">
        <pc:chgData name="Trisha Carlet Escorpiso" userId="S::tcescorp@ucalgary.ca::847e5aa5-8eee-405a-93ce-87b3b83335a2" providerId="AD" clId="Web-{76255594-21E7-DA6C-AF00-5A7B3D435B12}" dt="2018-10-29T19:28:13.521" v="1" actId="1076"/>
        <pc:sldMkLst>
          <pc:docMk/>
          <pc:sldMk cId="109857222" sldId="256"/>
        </pc:sldMkLst>
        <pc:picChg chg="add mod">
          <ac:chgData name="Trisha Carlet Escorpiso" userId="S::tcescorp@ucalgary.ca::847e5aa5-8eee-405a-93ce-87b3b83335a2" providerId="AD" clId="Web-{76255594-21E7-DA6C-AF00-5A7B3D435B12}" dt="2018-10-29T19:28:13.521" v="1" actId="1076"/>
          <ac:picMkLst>
            <pc:docMk/>
            <pc:sldMk cId="109857222" sldId="256"/>
            <ac:picMk id="5" creationId="{EFAC71BA-E147-4409-A38E-4C463D103508}"/>
          </ac:picMkLst>
        </pc:picChg>
      </pc:sldChg>
      <pc:sldChg chg="new">
        <pc:chgData name="Trisha Carlet Escorpiso" userId="S::tcescorp@ucalgary.ca::847e5aa5-8eee-405a-93ce-87b3b83335a2" providerId="AD" clId="Web-{76255594-21E7-DA6C-AF00-5A7B3D435B12}" dt="2018-10-29T19:34:57.076" v="2"/>
        <pc:sldMkLst>
          <pc:docMk/>
          <pc:sldMk cId="1430826402" sldId="262"/>
        </pc:sldMkLst>
      </pc:sldChg>
      <pc:sldChg chg="new">
        <pc:chgData name="Trisha Carlet Escorpiso" userId="S::tcescorp@ucalgary.ca::847e5aa5-8eee-405a-93ce-87b3b83335a2" providerId="AD" clId="Web-{76255594-21E7-DA6C-AF00-5A7B3D435B12}" dt="2018-10-29T19:36:19.549" v="3"/>
        <pc:sldMkLst>
          <pc:docMk/>
          <pc:sldMk cId="3313846013" sldId="265"/>
        </pc:sldMkLst>
      </pc:sldChg>
      <pc:sldChg chg="new">
        <pc:chgData name="Trisha Carlet Escorpiso" userId="S::tcescorp@ucalgary.ca::847e5aa5-8eee-405a-93ce-87b3b83335a2" providerId="AD" clId="Web-{76255594-21E7-DA6C-AF00-5A7B3D435B12}" dt="2018-10-29T19:36:24.362" v="4"/>
        <pc:sldMkLst>
          <pc:docMk/>
          <pc:sldMk cId="333889604" sldId="266"/>
        </pc:sldMkLst>
      </pc:sldChg>
    </pc:docChg>
  </pc:docChgLst>
  <pc:docChgLst>
    <pc:chgData name="Kristy Yi Feng Guan" userId="S::kyfguan@ucalgary.ca::9e172e15-0824-4591-bf8a-cfd6003b9602" providerId="AD" clId="Web-{F5D4770B-CEF7-4327-B66A-38EFC2DD02C1}"/>
    <pc:docChg chg="addSld modSld sldOrd">
      <pc:chgData name="Kristy Yi Feng Guan" userId="S::kyfguan@ucalgary.ca::9e172e15-0824-4591-bf8a-cfd6003b9602" providerId="AD" clId="Web-{F5D4770B-CEF7-4327-B66A-38EFC2DD02C1}" dt="2018-10-29T20:41:11.464" v="1357" actId="20577"/>
      <pc:docMkLst>
        <pc:docMk/>
      </pc:docMkLst>
      <pc:sldChg chg="modSp">
        <pc:chgData name="Kristy Yi Feng Guan" userId="S::kyfguan@ucalgary.ca::9e172e15-0824-4591-bf8a-cfd6003b9602" providerId="AD" clId="Web-{F5D4770B-CEF7-4327-B66A-38EFC2DD02C1}" dt="2018-10-29T19:20:25.106" v="142" actId="1076"/>
        <pc:sldMkLst>
          <pc:docMk/>
          <pc:sldMk cId="109857222" sldId="256"/>
        </pc:sldMkLst>
        <pc:picChg chg="mod">
          <ac:chgData name="Kristy Yi Feng Guan" userId="S::kyfguan@ucalgary.ca::9e172e15-0824-4591-bf8a-cfd6003b9602" providerId="AD" clId="Web-{F5D4770B-CEF7-4327-B66A-38EFC2DD02C1}" dt="2018-10-29T19:20:25.106" v="142" actId="1076"/>
          <ac:picMkLst>
            <pc:docMk/>
            <pc:sldMk cId="109857222" sldId="256"/>
            <ac:picMk id="4" creationId="{9529A6C5-6A82-48DB-9FF1-20D944AE8AE3}"/>
          </ac:picMkLst>
        </pc:picChg>
        <pc:picChg chg="mod">
          <ac:chgData name="Kristy Yi Feng Guan" userId="S::kyfguan@ucalgary.ca::9e172e15-0824-4591-bf8a-cfd6003b9602" providerId="AD" clId="Web-{F5D4770B-CEF7-4327-B66A-38EFC2DD02C1}" dt="2018-10-29T19:20:03.715" v="141" actId="1076"/>
          <ac:picMkLst>
            <pc:docMk/>
            <pc:sldMk cId="109857222" sldId="256"/>
            <ac:picMk id="6" creationId="{E30339B2-5740-43C2-9118-FEFDDA68BF2C}"/>
          </ac:picMkLst>
        </pc:picChg>
      </pc:sldChg>
      <pc:sldChg chg="modSp">
        <pc:chgData name="Kristy Yi Feng Guan" userId="S::kyfguan@ucalgary.ca::9e172e15-0824-4591-bf8a-cfd6003b9602" providerId="AD" clId="Web-{F5D4770B-CEF7-4327-B66A-38EFC2DD02C1}" dt="2018-10-29T19:55:03.905" v="1018" actId="20577"/>
        <pc:sldMkLst>
          <pc:docMk/>
          <pc:sldMk cId="3118893619" sldId="257"/>
        </pc:sldMkLst>
        <pc:spChg chg="mod">
          <ac:chgData name="Kristy Yi Feng Guan" userId="S::kyfguan@ucalgary.ca::9e172e15-0824-4591-bf8a-cfd6003b9602" providerId="AD" clId="Web-{F5D4770B-CEF7-4327-B66A-38EFC2DD02C1}" dt="2018-10-29T19:11:33.117" v="10" actId="20577"/>
          <ac:spMkLst>
            <pc:docMk/>
            <pc:sldMk cId="3118893619" sldId="257"/>
            <ac:spMk id="2" creationId="{8E4BE855-3C06-4855-9001-8B52DFCE6E09}"/>
          </ac:spMkLst>
        </pc:spChg>
        <pc:spChg chg="mod">
          <ac:chgData name="Kristy Yi Feng Guan" userId="S::kyfguan@ucalgary.ca::9e172e15-0824-4591-bf8a-cfd6003b9602" providerId="AD" clId="Web-{F5D4770B-CEF7-4327-B66A-38EFC2DD02C1}" dt="2018-10-29T19:55:03.905" v="1018" actId="20577"/>
          <ac:spMkLst>
            <pc:docMk/>
            <pc:sldMk cId="3118893619" sldId="257"/>
            <ac:spMk id="3" creationId="{EA55377E-96ED-47F0-B602-1199667F218B}"/>
          </ac:spMkLst>
        </pc:spChg>
      </pc:sldChg>
      <pc:sldChg chg="addSp delSp modSp mod setBg setClrOvrMap">
        <pc:chgData name="Kristy Yi Feng Guan" userId="S::kyfguan@ucalgary.ca::9e172e15-0824-4591-bf8a-cfd6003b9602" providerId="AD" clId="Web-{F5D4770B-CEF7-4327-B66A-38EFC2DD02C1}" dt="2018-10-29T19:59:19.588" v="1058" actId="1076"/>
        <pc:sldMkLst>
          <pc:docMk/>
          <pc:sldMk cId="4143309883" sldId="258"/>
        </pc:sldMkLst>
        <pc:spChg chg="mod">
          <ac:chgData name="Kristy Yi Feng Guan" userId="S::kyfguan@ucalgary.ca::9e172e15-0824-4591-bf8a-cfd6003b9602" providerId="AD" clId="Web-{F5D4770B-CEF7-4327-B66A-38EFC2DD02C1}" dt="2018-10-29T19:58:48.304" v="1054" actId="14100"/>
          <ac:spMkLst>
            <pc:docMk/>
            <pc:sldMk cId="4143309883" sldId="258"/>
            <ac:spMk id="2" creationId="{FC7E3CC1-D182-42FD-A961-17C51BF63BCC}"/>
          </ac:spMkLst>
        </pc:spChg>
        <pc:spChg chg="mod">
          <ac:chgData name="Kristy Yi Feng Guan" userId="S::kyfguan@ucalgary.ca::9e172e15-0824-4591-bf8a-cfd6003b9602" providerId="AD" clId="Web-{F5D4770B-CEF7-4327-B66A-38EFC2DD02C1}" dt="2018-10-29T19:59:19.588" v="1058" actId="1076"/>
          <ac:spMkLst>
            <pc:docMk/>
            <pc:sldMk cId="4143309883" sldId="258"/>
            <ac:spMk id="44" creationId="{CEEF1347-DBCA-4F13-9891-2D0A5DB6D40B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19:30:10.113" v="213"/>
          <ac:spMkLst>
            <pc:docMk/>
            <pc:sldMk cId="4143309883" sldId="258"/>
            <ac:spMk id="91" creationId="{E2366EBA-92FD-44AE-87A9-25E5135EB2C9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19:30:10.113" v="213"/>
          <ac:spMkLst>
            <pc:docMk/>
            <pc:sldMk cId="4143309883" sldId="258"/>
            <ac:spMk id="114" creationId="{7C462C46-EFB7-4580-9921-DFC346FCC3C2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19:29:52.471" v="206"/>
          <ac:spMkLst>
            <pc:docMk/>
            <pc:sldMk cId="4143309883" sldId="258"/>
            <ac:spMk id="118" creationId="{E2366EBA-92FD-44AE-87A9-25E5135EB2C9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19:29:52.471" v="206"/>
          <ac:spMkLst>
            <pc:docMk/>
            <pc:sldMk cId="4143309883" sldId="258"/>
            <ac:spMk id="144" creationId="{7C462C46-EFB7-4580-9921-DFC346FCC3C2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19:29:50.519" v="204"/>
          <ac:spMkLst>
            <pc:docMk/>
            <pc:sldMk cId="4143309883" sldId="258"/>
            <ac:spMk id="145" creationId="{B7FF52F0-41C1-43AB-A827-85DF6A06445A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19:30:10.019" v="212"/>
          <ac:spMkLst>
            <pc:docMk/>
            <pc:sldMk cId="4143309883" sldId="258"/>
            <ac:spMk id="150" creationId="{8E6FBA34-A511-45C9-9400-D43691840288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19:30:10.019" v="212"/>
          <ac:spMkLst>
            <pc:docMk/>
            <pc:sldMk cId="4143309883" sldId="258"/>
            <ac:spMk id="151" creationId="{40C5072C-0DD1-4654-8AD1-AE39A61E5BA9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19:29:50.519" v="204"/>
          <ac:spMkLst>
            <pc:docMk/>
            <pc:sldMk cId="4143309883" sldId="258"/>
            <ac:spMk id="168" creationId="{49DB63B5-3AC2-4401-94EF-046358A666F6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19:29:55.190" v="208"/>
          <ac:spMkLst>
            <pc:docMk/>
            <pc:sldMk cId="4143309883" sldId="258"/>
            <ac:spMk id="169" creationId="{62704ED4-17AD-4155-82BF-349125232CE9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19:29:50.519" v="204"/>
          <ac:spMkLst>
            <pc:docMk/>
            <pc:sldMk cId="4143309883" sldId="258"/>
            <ac:spMk id="170" creationId="{5BF7DBAF-F0AA-4410-8A08-2579C85088FD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19:29:55.190" v="208"/>
          <ac:spMkLst>
            <pc:docMk/>
            <pc:sldMk cId="4143309883" sldId="258"/>
            <ac:spMk id="172" creationId="{E4BAAF5C-577F-43DB-8ACD-EDAB5A54E6C0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19:29:55.190" v="208"/>
          <ac:spMkLst>
            <pc:docMk/>
            <pc:sldMk cId="4143309883" sldId="258"/>
            <ac:spMk id="173" creationId="{78B6E08A-861F-4A1A-BCF0-69429C5A281C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19:29:56.331" v="210"/>
          <ac:spMkLst>
            <pc:docMk/>
            <pc:sldMk cId="4143309883" sldId="258"/>
            <ac:spMk id="176" creationId="{10CE3618-1D7A-4256-B2AF-9DB692996C65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19:29:56.331" v="210"/>
          <ac:spMkLst>
            <pc:docMk/>
            <pc:sldMk cId="4143309883" sldId="258"/>
            <ac:spMk id="178" creationId="{3F39476B-1A6D-47CB-AC7A-FB87EF003323}"/>
          </ac:spMkLst>
        </pc:spChg>
        <pc:spChg chg="add">
          <ac:chgData name="Kristy Yi Feng Guan" userId="S::kyfguan@ucalgary.ca::9e172e15-0824-4591-bf8a-cfd6003b9602" providerId="AD" clId="Web-{F5D4770B-CEF7-4327-B66A-38EFC2DD02C1}" dt="2018-10-29T19:30:10.113" v="213"/>
          <ac:spMkLst>
            <pc:docMk/>
            <pc:sldMk cId="4143309883" sldId="258"/>
            <ac:spMk id="181" creationId="{3F68D903-F26B-46F9-911C-92FEC6A69E56}"/>
          </ac:spMkLst>
        </pc:spChg>
        <pc:grpChg chg="add del">
          <ac:chgData name="Kristy Yi Feng Guan" userId="S::kyfguan@ucalgary.ca::9e172e15-0824-4591-bf8a-cfd6003b9602" providerId="AD" clId="Web-{F5D4770B-CEF7-4327-B66A-38EFC2DD02C1}" dt="2018-10-29T19:30:10.113" v="213"/>
          <ac:grpSpMkLst>
            <pc:docMk/>
            <pc:sldMk cId="4143309883" sldId="258"/>
            <ac:grpSpMk id="65" creationId="{58876FC7-262C-4D21-BF78-6A5AC136685E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19:30:10.113" v="213"/>
          <ac:grpSpMkLst>
            <pc:docMk/>
            <pc:sldMk cId="4143309883" sldId="258"/>
            <ac:grpSpMk id="86" creationId="{183BD171-940D-49F9-A450-D14C7C7B5F7E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19:30:10.113" v="213"/>
          <ac:grpSpMkLst>
            <pc:docMk/>
            <pc:sldMk cId="4143309883" sldId="258"/>
            <ac:grpSpMk id="93" creationId="{2B9CCAD9-1D1C-44DB-9BC4-912C4B2303A5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19:29:52.471" v="206"/>
          <ac:grpSpMkLst>
            <pc:docMk/>
            <pc:sldMk cId="4143309883" sldId="258"/>
            <ac:grpSpMk id="116" creationId="{58876FC7-262C-4D21-BF78-6A5AC136685E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19:29:52.471" v="206"/>
          <ac:grpSpMkLst>
            <pc:docMk/>
            <pc:sldMk cId="4143309883" sldId="258"/>
            <ac:grpSpMk id="117" creationId="{183BD171-940D-49F9-A450-D14C7C7B5F7E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19:29:50.519" v="204"/>
          <ac:grpSpMkLst>
            <pc:docMk/>
            <pc:sldMk cId="4143309883" sldId="258"/>
            <ac:grpSpMk id="119" creationId="{58876FC7-262C-4D21-BF78-6A5AC136685E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19:29:52.471" v="206"/>
          <ac:grpSpMkLst>
            <pc:docMk/>
            <pc:sldMk cId="4143309883" sldId="258"/>
            <ac:grpSpMk id="139" creationId="{2B9CCAD9-1D1C-44DB-9BC4-912C4B2303A5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19:29:50.519" v="204"/>
          <ac:grpSpMkLst>
            <pc:docMk/>
            <pc:sldMk cId="4143309883" sldId="258"/>
            <ac:grpSpMk id="140" creationId="{183BD171-940D-49F9-A450-D14C7C7B5F7E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19:29:55.190" v="208"/>
          <ac:grpSpMkLst>
            <pc:docMk/>
            <pc:sldMk cId="4143309883" sldId="258"/>
            <ac:grpSpMk id="146" creationId="{58876FC7-262C-4D21-BF78-6A5AC136685E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19:29:50.519" v="204"/>
          <ac:grpSpMkLst>
            <pc:docMk/>
            <pc:sldMk cId="4143309883" sldId="258"/>
            <ac:grpSpMk id="147" creationId="{6C144995-155B-424A-B9F4-F22B71B70CA5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19:30:10.019" v="212"/>
          <ac:grpSpMkLst>
            <pc:docMk/>
            <pc:sldMk cId="4143309883" sldId="258"/>
            <ac:grpSpMk id="148" creationId="{58876FC7-262C-4D21-BF78-6A5AC136685E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19:30:10.019" v="212"/>
          <ac:grpSpMkLst>
            <pc:docMk/>
            <pc:sldMk cId="4143309883" sldId="258"/>
            <ac:grpSpMk id="149" creationId="{183BD171-940D-49F9-A450-D14C7C7B5F7E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19:29:55.190" v="208"/>
          <ac:grpSpMkLst>
            <pc:docMk/>
            <pc:sldMk cId="4143309883" sldId="258"/>
            <ac:grpSpMk id="167" creationId="{183BD171-940D-49F9-A450-D14C7C7B5F7E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19:29:55.190" v="208"/>
          <ac:grpSpMkLst>
            <pc:docMk/>
            <pc:sldMk cId="4143309883" sldId="258"/>
            <ac:grpSpMk id="171" creationId="{94030ADA-F758-4871-82A9-A900D3A1CF27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19:29:56.331" v="210"/>
          <ac:grpSpMkLst>
            <pc:docMk/>
            <pc:sldMk cId="4143309883" sldId="258"/>
            <ac:grpSpMk id="174" creationId="{58876FC7-262C-4D21-BF78-6A5AC136685E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19:29:56.331" v="210"/>
          <ac:grpSpMkLst>
            <pc:docMk/>
            <pc:sldMk cId="4143309883" sldId="258"/>
            <ac:grpSpMk id="175" creationId="{183BD171-940D-49F9-A450-D14C7C7B5F7E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19:29:56.331" v="210"/>
          <ac:grpSpMkLst>
            <pc:docMk/>
            <pc:sldMk cId="4143309883" sldId="258"/>
            <ac:grpSpMk id="177" creationId="{D91A9185-A7D5-460B-98BC-0BF2EBD3EEBE}"/>
          </ac:grpSpMkLst>
        </pc:grpChg>
        <pc:grpChg chg="add">
          <ac:chgData name="Kristy Yi Feng Guan" userId="S::kyfguan@ucalgary.ca::9e172e15-0824-4591-bf8a-cfd6003b9602" providerId="AD" clId="Web-{F5D4770B-CEF7-4327-B66A-38EFC2DD02C1}" dt="2018-10-29T19:30:10.113" v="213"/>
          <ac:grpSpMkLst>
            <pc:docMk/>
            <pc:sldMk cId="4143309883" sldId="258"/>
            <ac:grpSpMk id="179" creationId="{58876FC7-262C-4D21-BF78-6A5AC136685E}"/>
          </ac:grpSpMkLst>
        </pc:grpChg>
        <pc:grpChg chg="add">
          <ac:chgData name="Kristy Yi Feng Guan" userId="S::kyfguan@ucalgary.ca::9e172e15-0824-4591-bf8a-cfd6003b9602" providerId="AD" clId="Web-{F5D4770B-CEF7-4327-B66A-38EFC2DD02C1}" dt="2018-10-29T19:30:10.113" v="213"/>
          <ac:grpSpMkLst>
            <pc:docMk/>
            <pc:sldMk cId="4143309883" sldId="258"/>
            <ac:grpSpMk id="180" creationId="{183BD171-940D-49F9-A450-D14C7C7B5F7E}"/>
          </ac:grpSpMkLst>
        </pc:grpChg>
        <pc:grpChg chg="add">
          <ac:chgData name="Kristy Yi Feng Guan" userId="S::kyfguan@ucalgary.ca::9e172e15-0824-4591-bf8a-cfd6003b9602" providerId="AD" clId="Web-{F5D4770B-CEF7-4327-B66A-38EFC2DD02C1}" dt="2018-10-29T19:30:10.113" v="213"/>
          <ac:grpSpMkLst>
            <pc:docMk/>
            <pc:sldMk cId="4143309883" sldId="258"/>
            <ac:grpSpMk id="182" creationId="{88E6E148-E023-4954-86E3-30141DFB5670}"/>
          </ac:grpSpMkLst>
        </pc:grpChg>
        <pc:grpChg chg="add">
          <ac:chgData name="Kristy Yi Feng Guan" userId="S::kyfguan@ucalgary.ca::9e172e15-0824-4591-bf8a-cfd6003b9602" providerId="AD" clId="Web-{F5D4770B-CEF7-4327-B66A-38EFC2DD02C1}" dt="2018-10-29T19:30:10.113" v="213"/>
          <ac:grpSpMkLst>
            <pc:docMk/>
            <pc:sldMk cId="4143309883" sldId="258"/>
            <ac:grpSpMk id="187" creationId="{1FB4E014-64CE-4D11-A129-94A1893FA661}"/>
          </ac:grpSpMkLst>
        </pc:grpChg>
      </pc:sldChg>
      <pc:sldChg chg="modSp">
        <pc:chgData name="Kristy Yi Feng Guan" userId="S::kyfguan@ucalgary.ca::9e172e15-0824-4591-bf8a-cfd6003b9602" providerId="AD" clId="Web-{F5D4770B-CEF7-4327-B66A-38EFC2DD02C1}" dt="2018-10-29T19:56:39.424" v="1042" actId="1076"/>
        <pc:sldMkLst>
          <pc:docMk/>
          <pc:sldMk cId="3548418422" sldId="259"/>
        </pc:sldMkLst>
        <pc:spChg chg="mod">
          <ac:chgData name="Kristy Yi Feng Guan" userId="S::kyfguan@ucalgary.ca::9e172e15-0824-4591-bf8a-cfd6003b9602" providerId="AD" clId="Web-{F5D4770B-CEF7-4327-B66A-38EFC2DD02C1}" dt="2018-10-29T19:56:39.424" v="1042" actId="1076"/>
          <ac:spMkLst>
            <pc:docMk/>
            <pc:sldMk cId="3548418422" sldId="259"/>
            <ac:spMk id="3" creationId="{94B9AE3F-0F49-4491-8238-02B58B5D6463}"/>
          </ac:spMkLst>
        </pc:spChg>
        <pc:spChg chg="mod">
          <ac:chgData name="Kristy Yi Feng Guan" userId="S::kyfguan@ucalgary.ca::9e172e15-0824-4591-bf8a-cfd6003b9602" providerId="AD" clId="Web-{F5D4770B-CEF7-4327-B66A-38EFC2DD02C1}" dt="2018-10-29T19:53:40.995" v="1001" actId="1076"/>
          <ac:spMkLst>
            <pc:docMk/>
            <pc:sldMk cId="3548418422" sldId="259"/>
            <ac:spMk id="4" creationId="{3E5A707D-EB91-48BA-AFA7-F4FD2027746F}"/>
          </ac:spMkLst>
        </pc:spChg>
        <pc:spChg chg="mod">
          <ac:chgData name="Kristy Yi Feng Guan" userId="S::kyfguan@ucalgary.ca::9e172e15-0824-4591-bf8a-cfd6003b9602" providerId="AD" clId="Web-{F5D4770B-CEF7-4327-B66A-38EFC2DD02C1}" dt="2018-10-29T19:53:13.103" v="999" actId="1076"/>
          <ac:spMkLst>
            <pc:docMk/>
            <pc:sldMk cId="3548418422" sldId="259"/>
            <ac:spMk id="28" creationId="{D16B6D2F-AE9D-402A-B778-144784B19A55}"/>
          </ac:spMkLst>
        </pc:spChg>
      </pc:sldChg>
      <pc:sldChg chg="addSp delSp modSp">
        <pc:chgData name="Kristy Yi Feng Guan" userId="S::kyfguan@ucalgary.ca::9e172e15-0824-4591-bf8a-cfd6003b9602" providerId="AD" clId="Web-{F5D4770B-CEF7-4327-B66A-38EFC2DD02C1}" dt="2018-10-29T19:49:35.673" v="974" actId="20577"/>
        <pc:sldMkLst>
          <pc:docMk/>
          <pc:sldMk cId="3192256463" sldId="260"/>
        </pc:sldMkLst>
        <pc:spChg chg="mod">
          <ac:chgData name="Kristy Yi Feng Guan" userId="S::kyfguan@ucalgary.ca::9e172e15-0824-4591-bf8a-cfd6003b9602" providerId="AD" clId="Web-{F5D4770B-CEF7-4327-B66A-38EFC2DD02C1}" dt="2018-10-29T19:29:37.659" v="200" actId="20577"/>
          <ac:spMkLst>
            <pc:docMk/>
            <pc:sldMk cId="3192256463" sldId="260"/>
            <ac:spMk id="2" creationId="{8AFD42F0-9D87-4D46-A3CC-A169D1563D35}"/>
          </ac:spMkLst>
        </pc:spChg>
        <pc:spChg chg="mod">
          <ac:chgData name="Kristy Yi Feng Guan" userId="S::kyfguan@ucalgary.ca::9e172e15-0824-4591-bf8a-cfd6003b9602" providerId="AD" clId="Web-{F5D4770B-CEF7-4327-B66A-38EFC2DD02C1}" dt="2018-10-29T19:49:35.673" v="974" actId="20577"/>
          <ac:spMkLst>
            <pc:docMk/>
            <pc:sldMk cId="3192256463" sldId="260"/>
            <ac:spMk id="3" creationId="{274953B1-EAB7-4206-A841-548BCC2DA194}"/>
          </ac:spMkLst>
        </pc:spChg>
        <pc:spChg chg="del">
          <ac:chgData name="Kristy Yi Feng Guan" userId="S::kyfguan@ucalgary.ca::9e172e15-0824-4591-bf8a-cfd6003b9602" providerId="AD" clId="Web-{F5D4770B-CEF7-4327-B66A-38EFC2DD02C1}" dt="2018-10-29T19:20:48.529" v="143"/>
          <ac:spMkLst>
            <pc:docMk/>
            <pc:sldMk cId="3192256463" sldId="260"/>
            <ac:spMk id="5" creationId="{F3C5918A-1DC5-4CF3-AA27-00AA3088AA9F}"/>
          </ac:spMkLst>
        </pc:spChg>
        <pc:spChg chg="del">
          <ac:chgData name="Kristy Yi Feng Guan" userId="S::kyfguan@ucalgary.ca::9e172e15-0824-4591-bf8a-cfd6003b9602" providerId="AD" clId="Web-{F5D4770B-CEF7-4327-B66A-38EFC2DD02C1}" dt="2018-10-29T19:20:48.529" v="143"/>
          <ac:spMkLst>
            <pc:docMk/>
            <pc:sldMk cId="3192256463" sldId="260"/>
            <ac:spMk id="6" creationId="{B786683A-6FD6-4BF7-B3B0-DC397677391F}"/>
          </ac:spMkLst>
        </pc:spChg>
        <pc:spChg chg="del">
          <ac:chgData name="Kristy Yi Feng Guan" userId="S::kyfguan@ucalgary.ca::9e172e15-0824-4591-bf8a-cfd6003b9602" providerId="AD" clId="Web-{F5D4770B-CEF7-4327-B66A-38EFC2DD02C1}" dt="2018-10-29T19:20:48.529" v="143"/>
          <ac:spMkLst>
            <pc:docMk/>
            <pc:sldMk cId="3192256463" sldId="260"/>
            <ac:spMk id="12" creationId="{05169E50-59FB-4AEE-B61D-44A882A4CD2C}"/>
          </ac:spMkLst>
        </pc:spChg>
        <pc:spChg chg="del">
          <ac:chgData name="Kristy Yi Feng Guan" userId="S::kyfguan@ucalgary.ca::9e172e15-0824-4591-bf8a-cfd6003b9602" providerId="AD" clId="Web-{F5D4770B-CEF7-4327-B66A-38EFC2DD02C1}" dt="2018-10-29T19:20:48.529" v="143"/>
          <ac:spMkLst>
            <pc:docMk/>
            <pc:sldMk cId="3192256463" sldId="260"/>
            <ac:spMk id="14" creationId="{117C30F0-5A38-4B60-B632-3AF7C2780824}"/>
          </ac:spMkLst>
        </pc:spChg>
        <pc:spChg chg="del">
          <ac:chgData name="Kristy Yi Feng Guan" userId="S::kyfguan@ucalgary.ca::9e172e15-0824-4591-bf8a-cfd6003b9602" providerId="AD" clId="Web-{F5D4770B-CEF7-4327-B66A-38EFC2DD02C1}" dt="2018-10-29T19:20:48.529" v="143"/>
          <ac:spMkLst>
            <pc:docMk/>
            <pc:sldMk cId="3192256463" sldId="260"/>
            <ac:spMk id="16" creationId="{A200CBA5-3F2B-4AAC-9F86-99AFECC19C1D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19:28:44.828" v="154"/>
          <ac:spMkLst>
            <pc:docMk/>
            <pc:sldMk cId="3192256463" sldId="260"/>
            <ac:spMk id="21" creationId="{EDB4298B-514D-4087-BFCF-5E0B7C9A9979}"/>
          </ac:spMkLst>
        </pc:spChg>
        <pc:spChg chg="add">
          <ac:chgData name="Kristy Yi Feng Guan" userId="S::kyfguan@ucalgary.ca::9e172e15-0824-4591-bf8a-cfd6003b9602" providerId="AD" clId="Web-{F5D4770B-CEF7-4327-B66A-38EFC2DD02C1}" dt="2018-10-29T19:28:44.828" v="154"/>
          <ac:spMkLst>
            <pc:docMk/>
            <pc:sldMk cId="3192256463" sldId="260"/>
            <ac:spMk id="49" creationId="{E2366EBA-92FD-44AE-87A9-25E5135EB2C9}"/>
          </ac:spMkLst>
        </pc:spChg>
        <pc:spChg chg="add">
          <ac:chgData name="Kristy Yi Feng Guan" userId="S::kyfguan@ucalgary.ca::9e172e15-0824-4591-bf8a-cfd6003b9602" providerId="AD" clId="Web-{F5D4770B-CEF7-4327-B66A-38EFC2DD02C1}" dt="2018-10-29T19:28:44.828" v="154"/>
          <ac:spMkLst>
            <pc:docMk/>
            <pc:sldMk cId="3192256463" sldId="260"/>
            <ac:spMk id="74" creationId="{7C462C46-EFB7-4580-9921-DFC346FCC3C2}"/>
          </ac:spMkLst>
        </pc:spChg>
        <pc:spChg chg="add">
          <ac:chgData name="Kristy Yi Feng Guan" userId="S::kyfguan@ucalgary.ca::9e172e15-0824-4591-bf8a-cfd6003b9602" providerId="AD" clId="Web-{F5D4770B-CEF7-4327-B66A-38EFC2DD02C1}" dt="2018-10-29T19:28:44.828" v="154"/>
          <ac:spMkLst>
            <pc:docMk/>
            <pc:sldMk cId="3192256463" sldId="260"/>
            <ac:spMk id="76" creationId="{B8B918B4-AB10-4E3A-916E-A9625586EA47}"/>
          </ac:spMkLst>
        </pc:spChg>
        <pc:grpChg chg="add del">
          <ac:chgData name="Kristy Yi Feng Guan" userId="S::kyfguan@ucalgary.ca::9e172e15-0824-4591-bf8a-cfd6003b9602" providerId="AD" clId="Web-{F5D4770B-CEF7-4327-B66A-38EFC2DD02C1}" dt="2018-10-29T19:28:44.828" v="154"/>
          <ac:grpSpMkLst>
            <pc:docMk/>
            <pc:sldMk cId="3192256463" sldId="260"/>
            <ac:grpSpMk id="23" creationId="{04250D78-05C1-41CC-8744-FF361296252F}"/>
          </ac:grpSpMkLst>
        </pc:grpChg>
        <pc:grpChg chg="add">
          <ac:chgData name="Kristy Yi Feng Guan" userId="S::kyfguan@ucalgary.ca::9e172e15-0824-4591-bf8a-cfd6003b9602" providerId="AD" clId="Web-{F5D4770B-CEF7-4327-B66A-38EFC2DD02C1}" dt="2018-10-29T19:28:44.828" v="154"/>
          <ac:grpSpMkLst>
            <pc:docMk/>
            <pc:sldMk cId="3192256463" sldId="260"/>
            <ac:grpSpMk id="51" creationId="{B437F5FC-01F7-4EB4-81E7-C27D917E9554}"/>
          </ac:grpSpMkLst>
        </pc:grpChg>
      </pc:sldChg>
      <pc:sldChg chg="addSp delSp modSp mod ord setBg setClrOvrMap">
        <pc:chgData name="Kristy Yi Feng Guan" userId="S::kyfguan@ucalgary.ca::9e172e15-0824-4591-bf8a-cfd6003b9602" providerId="AD" clId="Web-{F5D4770B-CEF7-4327-B66A-38EFC2DD02C1}" dt="2018-10-29T20:29:12.452" v="1293" actId="1076"/>
        <pc:sldMkLst>
          <pc:docMk/>
          <pc:sldMk cId="235819567" sldId="261"/>
        </pc:sldMkLst>
        <pc:spChg chg="mod ord">
          <ac:chgData name="Kristy Yi Feng Guan" userId="S::kyfguan@ucalgary.ca::9e172e15-0824-4591-bf8a-cfd6003b9602" providerId="AD" clId="Web-{F5D4770B-CEF7-4327-B66A-38EFC2DD02C1}" dt="2018-10-29T20:12:13.553" v="1141" actId="1076"/>
          <ac:spMkLst>
            <pc:docMk/>
            <pc:sldMk cId="235819567" sldId="261"/>
            <ac:spMk id="2" creationId="{8E4BE855-3C06-4855-9001-8B52DFCE6E09}"/>
          </ac:spMkLst>
        </pc:spChg>
        <pc:spChg chg="mod ord">
          <ac:chgData name="Kristy Yi Feng Guan" userId="S::kyfguan@ucalgary.ca::9e172e15-0824-4591-bf8a-cfd6003b9602" providerId="AD" clId="Web-{F5D4770B-CEF7-4327-B66A-38EFC2DD02C1}" dt="2018-10-29T20:11:56.741" v="1140" actId="14100"/>
          <ac:spMkLst>
            <pc:docMk/>
            <pc:sldMk cId="235819567" sldId="261"/>
            <ac:spMk id="3" creationId="{EA55377E-96ED-47F0-B602-1199667F218B}"/>
          </ac:spMkLst>
        </pc:spChg>
        <pc:spChg chg="add mod">
          <ac:chgData name="Kristy Yi Feng Guan" userId="S::kyfguan@ucalgary.ca::9e172e15-0824-4591-bf8a-cfd6003b9602" providerId="AD" clId="Web-{F5D4770B-CEF7-4327-B66A-38EFC2DD02C1}" dt="2018-10-29T20:29:12.452" v="1293" actId="1076"/>
          <ac:spMkLst>
            <pc:docMk/>
            <pc:sldMk cId="235819567" sldId="261"/>
            <ac:spMk id="5" creationId="{7CC019C1-0B72-49CA-AB41-E715960B8B9C}"/>
          </ac:spMkLst>
        </pc:spChg>
        <pc:spChg chg="del">
          <ac:chgData name="Kristy Yi Feng Guan" userId="S::kyfguan@ucalgary.ca::9e172e15-0824-4591-bf8a-cfd6003b9602" providerId="AD" clId="Web-{F5D4770B-CEF7-4327-B66A-38EFC2DD02C1}" dt="2018-10-29T20:09:12.172" v="1108"/>
          <ac:spMkLst>
            <pc:docMk/>
            <pc:sldMk cId="235819567" sldId="261"/>
            <ac:spMk id="60" creationId="{D75627FE-0AC5-4349-AC08-45A58BEC9B8C}"/>
          </ac:spMkLst>
        </pc:spChg>
        <pc:spChg chg="del">
          <ac:chgData name="Kristy Yi Feng Guan" userId="S::kyfguan@ucalgary.ca::9e172e15-0824-4591-bf8a-cfd6003b9602" providerId="AD" clId="Web-{F5D4770B-CEF7-4327-B66A-38EFC2DD02C1}" dt="2018-10-29T20:09:12.172" v="1108"/>
          <ac:spMkLst>
            <pc:docMk/>
            <pc:sldMk cId="235819567" sldId="261"/>
            <ac:spMk id="79" creationId="{BC2574CF-1D35-4994-87BD-5A3378E1AB34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9:41.517" v="1117"/>
          <ac:spMkLst>
            <pc:docMk/>
            <pc:sldMk cId="235819567" sldId="261"/>
            <ac:spMk id="85" creationId="{7966C4EA-63DA-4B58-B298-E922355FBA7D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9:41.517" v="1117"/>
          <ac:spMkLst>
            <pc:docMk/>
            <pc:sldMk cId="235819567" sldId="261"/>
            <ac:spMk id="110" creationId="{8E66AD79-A282-4C09-9FEC-7865A3752679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9:41.517" v="1117"/>
          <ac:spMkLst>
            <pc:docMk/>
            <pc:sldMk cId="235819567" sldId="261"/>
            <ac:spMk id="112" creationId="{5B4DCDFC-E392-4128-95E2-F385C598E9ED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9:41.517" v="1117"/>
          <ac:spMkLst>
            <pc:docMk/>
            <pc:sldMk cId="235819567" sldId="261"/>
            <ac:spMk id="114" creationId="{44BE9279-DAAC-4993-8893-2F77759813E8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10:39.398" v="1120"/>
          <ac:spMkLst>
            <pc:docMk/>
            <pc:sldMk cId="235819567" sldId="261"/>
            <ac:spMk id="116" creationId="{3524597C-D312-4BB5-88CA-19E7B6FA48C5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9:41.267" v="1116"/>
          <ac:spMkLst>
            <pc:docMk/>
            <pc:sldMk cId="235819567" sldId="261"/>
            <ac:spMk id="119" creationId="{7A7E361E-584F-443F-AB92-A2205ECBC20F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11:31.380" v="1132"/>
          <ac:spMkLst>
            <pc:docMk/>
            <pc:sldMk cId="235819567" sldId="261"/>
            <ac:spMk id="123" creationId="{2F672B38-4586-4D69-B72F-519CF8B9889C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11:31.661" v="1133"/>
          <ac:spMkLst>
            <pc:docMk/>
            <pc:sldMk cId="235819567" sldId="261"/>
            <ac:spMk id="149" creationId="{E88EB253-3EA2-4F62-A644-42E6D3BB32CB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11:31.661" v="1133"/>
          <ac:spMkLst>
            <pc:docMk/>
            <pc:sldMk cId="235819567" sldId="261"/>
            <ac:spMk id="151" creationId="{7B995321-072A-4B24-8BFC-2F13C7DEE412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10:38.956" v="1119"/>
          <ac:spMkLst>
            <pc:docMk/>
            <pc:sldMk cId="235819567" sldId="261"/>
            <ac:spMk id="152" creationId="{5D121561-5E2B-4A15-A8D4-CAB647D69238}"/>
          </ac:spMkLst>
        </pc:spChg>
        <pc:spChg chg="add">
          <ac:chgData name="Kristy Yi Feng Guan" userId="S::kyfguan@ucalgary.ca::9e172e15-0824-4591-bf8a-cfd6003b9602" providerId="AD" clId="Web-{F5D4770B-CEF7-4327-B66A-38EFC2DD02C1}" dt="2018-10-29T20:11:31.661" v="1133"/>
          <ac:spMkLst>
            <pc:docMk/>
            <pc:sldMk cId="235819567" sldId="261"/>
            <ac:spMk id="184" creationId="{7966C4EA-63DA-4B58-B298-E922355FBA7D}"/>
          </ac:spMkLst>
        </pc:spChg>
        <pc:spChg chg="add">
          <ac:chgData name="Kristy Yi Feng Guan" userId="S::kyfguan@ucalgary.ca::9e172e15-0824-4591-bf8a-cfd6003b9602" providerId="AD" clId="Web-{F5D4770B-CEF7-4327-B66A-38EFC2DD02C1}" dt="2018-10-29T20:11:31.661" v="1133"/>
          <ac:spMkLst>
            <pc:docMk/>
            <pc:sldMk cId="235819567" sldId="261"/>
            <ac:spMk id="186" creationId="{8E66AD79-A282-4C09-9FEC-7865A3752679}"/>
          </ac:spMkLst>
        </pc:spChg>
        <pc:spChg chg="add">
          <ac:chgData name="Kristy Yi Feng Guan" userId="S::kyfguan@ucalgary.ca::9e172e15-0824-4591-bf8a-cfd6003b9602" providerId="AD" clId="Web-{F5D4770B-CEF7-4327-B66A-38EFC2DD02C1}" dt="2018-10-29T20:11:31.661" v="1133"/>
          <ac:spMkLst>
            <pc:docMk/>
            <pc:sldMk cId="235819567" sldId="261"/>
            <ac:spMk id="187" creationId="{5B4DCDFC-E392-4128-95E2-F385C598E9ED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11:31.380" v="1132"/>
          <ac:spMkLst>
            <pc:docMk/>
            <pc:sldMk cId="235819567" sldId="261"/>
            <ac:spMk id="208" creationId="{4B1DD014-69C1-428A-9135-02FAFE28AB8A}"/>
          </ac:spMkLst>
        </pc:spChg>
        <pc:spChg chg="add">
          <ac:chgData name="Kristy Yi Feng Guan" userId="S::kyfguan@ucalgary.ca::9e172e15-0824-4591-bf8a-cfd6003b9602" providerId="AD" clId="Web-{F5D4770B-CEF7-4327-B66A-38EFC2DD02C1}" dt="2018-10-29T20:11:31.661" v="1133"/>
          <ac:spMkLst>
            <pc:docMk/>
            <pc:sldMk cId="235819567" sldId="261"/>
            <ac:spMk id="212" creationId="{44BE9279-DAAC-4993-8893-2F77759813E8}"/>
          </ac:spMkLst>
        </pc:spChg>
        <pc:grpChg chg="del">
          <ac:chgData name="Kristy Yi Feng Guan" userId="S::kyfguan@ucalgary.ca::9e172e15-0824-4591-bf8a-cfd6003b9602" providerId="AD" clId="Web-{F5D4770B-CEF7-4327-B66A-38EFC2DD02C1}" dt="2018-10-29T20:09:12.172" v="1108"/>
          <ac:grpSpMkLst>
            <pc:docMk/>
            <pc:sldMk cId="235819567" sldId="261"/>
            <ac:grpSpMk id="61" creationId="{F87AAF7B-2090-475D-9C3E-FDC03DD87A88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09:41.517" v="1117"/>
          <ac:grpSpMkLst>
            <pc:docMk/>
            <pc:sldMk cId="235819567" sldId="261"/>
            <ac:grpSpMk id="87" creationId="{19ACE479-03CF-4F2D-9526-C18DE31B390E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10:39.398" v="1120"/>
          <ac:grpSpMkLst>
            <pc:docMk/>
            <pc:sldMk cId="235819567" sldId="261"/>
            <ac:grpSpMk id="117" creationId="{57DDDD89-8209-4A8D-99F9-F297DEC476CF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10:39.398" v="1120"/>
          <ac:grpSpMkLst>
            <pc:docMk/>
            <pc:sldMk cId="235819567" sldId="261"/>
            <ac:grpSpMk id="118" creationId="{E1417BBA-C90E-4026-ADD3-2621F4922869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09:41.267" v="1116"/>
          <ac:grpSpMkLst>
            <pc:docMk/>
            <pc:sldMk cId="235819567" sldId="261"/>
            <ac:grpSpMk id="121" creationId="{7419B9B1-F79C-4D57-B5EA-7CB1F193C463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11:31.380" v="1132"/>
          <ac:grpSpMkLst>
            <pc:docMk/>
            <pc:sldMk cId="235819567" sldId="261"/>
            <ac:grpSpMk id="125" creationId="{113C4698-ACB6-4095-8A58-989DEA9D67B8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09:41.267" v="1116"/>
          <ac:grpSpMkLst>
            <pc:docMk/>
            <pc:sldMk cId="235819567" sldId="261"/>
            <ac:grpSpMk id="144" creationId="{595B1C60-8C22-4F0B-B40F-29242B98B161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11:31.661" v="1133"/>
          <ac:grpSpMkLst>
            <pc:docMk/>
            <pc:sldMk cId="235819567" sldId="261"/>
            <ac:grpSpMk id="150" creationId="{10F85C43-80BA-469A-B06B-5ADA01779863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10:38.956" v="1119"/>
          <ac:grpSpMkLst>
            <pc:docMk/>
            <pc:sldMk cId="235819567" sldId="261"/>
            <ac:grpSpMk id="154" creationId="{E20C3884-6A35-44C2-B979-B380BA66B2C5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10:38.956" v="1119"/>
          <ac:grpSpMkLst>
            <pc:docMk/>
            <pc:sldMk cId="235819567" sldId="261"/>
            <ac:grpSpMk id="177" creationId="{8240D561-9347-447E-9833-91ECB0C45279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11:31.661" v="1133"/>
          <ac:grpSpMkLst>
            <pc:docMk/>
            <pc:sldMk cId="235819567" sldId="261"/>
            <ac:grpSpMk id="179" creationId="{CD61E07A-D25A-4392-A609-33CBC5B77A90}"/>
          </ac:grpSpMkLst>
        </pc:grpChg>
        <pc:grpChg chg="add">
          <ac:chgData name="Kristy Yi Feng Guan" userId="S::kyfguan@ucalgary.ca::9e172e15-0824-4591-bf8a-cfd6003b9602" providerId="AD" clId="Web-{F5D4770B-CEF7-4327-B66A-38EFC2DD02C1}" dt="2018-10-29T20:11:31.661" v="1133"/>
          <ac:grpSpMkLst>
            <pc:docMk/>
            <pc:sldMk cId="235819567" sldId="261"/>
            <ac:grpSpMk id="185" creationId="{19ACE479-03CF-4F2D-9526-C18DE31B390E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11:31.380" v="1132"/>
          <ac:grpSpMkLst>
            <pc:docMk/>
            <pc:sldMk cId="235819567" sldId="261"/>
            <ac:grpSpMk id="210" creationId="{6A588023-3FE9-499B-95B0-D001C5375175}"/>
          </ac:grpSpMkLst>
        </pc:grpChg>
        <pc:picChg chg="mod ord">
          <ac:chgData name="Kristy Yi Feng Guan" userId="S::kyfguan@ucalgary.ca::9e172e15-0824-4591-bf8a-cfd6003b9602" providerId="AD" clId="Web-{F5D4770B-CEF7-4327-B66A-38EFC2DD02C1}" dt="2018-10-29T20:11:31.661" v="1133"/>
          <ac:picMkLst>
            <pc:docMk/>
            <pc:sldMk cId="235819567" sldId="261"/>
            <ac:picMk id="4" creationId="{BCE491B9-EFC9-40B1-9F2C-E98BF825DD2E}"/>
          </ac:picMkLst>
        </pc:picChg>
        <pc:picChg chg="mod ord">
          <ac:chgData name="Kristy Yi Feng Guan" userId="S::kyfguan@ucalgary.ca::9e172e15-0824-4591-bf8a-cfd6003b9602" providerId="AD" clId="Web-{F5D4770B-CEF7-4327-B66A-38EFC2DD02C1}" dt="2018-10-29T20:11:31.661" v="1133"/>
          <ac:picMkLst>
            <pc:docMk/>
            <pc:sldMk cId="235819567" sldId="261"/>
            <ac:picMk id="6" creationId="{E5D98CCF-4838-4971-825F-7C4C9E05D307}"/>
          </ac:picMkLst>
        </pc:picChg>
        <pc:picChg chg="mod ord">
          <ac:chgData name="Kristy Yi Feng Guan" userId="S::kyfguan@ucalgary.ca::9e172e15-0824-4591-bf8a-cfd6003b9602" providerId="AD" clId="Web-{F5D4770B-CEF7-4327-B66A-38EFC2DD02C1}" dt="2018-10-29T20:11:31.661" v="1133"/>
          <ac:picMkLst>
            <pc:docMk/>
            <pc:sldMk cId="235819567" sldId="261"/>
            <ac:picMk id="8" creationId="{2F33083B-7E36-4F11-BC3D-F5929E536C2B}"/>
          </ac:picMkLst>
        </pc:picChg>
        <pc:picChg chg="mod ord">
          <ac:chgData name="Kristy Yi Feng Guan" userId="S::kyfguan@ucalgary.ca::9e172e15-0824-4591-bf8a-cfd6003b9602" providerId="AD" clId="Web-{F5D4770B-CEF7-4327-B66A-38EFC2DD02C1}" dt="2018-10-29T20:11:31.661" v="1133"/>
          <ac:picMkLst>
            <pc:docMk/>
            <pc:sldMk cId="235819567" sldId="261"/>
            <ac:picMk id="10" creationId="{E96FD452-6E8A-4644-B46C-C5D421506FCA}"/>
          </ac:picMkLst>
        </pc:picChg>
        <pc:cxnChg chg="del">
          <ac:chgData name="Kristy Yi Feng Guan" userId="S::kyfguan@ucalgary.ca::9e172e15-0824-4591-bf8a-cfd6003b9602" providerId="AD" clId="Web-{F5D4770B-CEF7-4327-B66A-38EFC2DD02C1}" dt="2018-10-29T20:09:12.172" v="1108"/>
          <ac:cxnSpMkLst>
            <pc:docMk/>
            <pc:sldMk cId="235819567" sldId="261"/>
            <ac:cxnSpMk id="80" creationId="{68B6AB33-DFE6-4FE4-94FE-C9E25424AD16}"/>
          </ac:cxnSpMkLst>
        </pc:cxnChg>
      </pc:sldChg>
      <pc:sldChg chg="addSp delSp modSp mod setBg setClrOvrMap">
        <pc:chgData name="Kristy Yi Feng Guan" userId="S::kyfguan@ucalgary.ca::9e172e15-0824-4591-bf8a-cfd6003b9602" providerId="AD" clId="Web-{F5D4770B-CEF7-4327-B66A-38EFC2DD02C1}" dt="2018-10-29T20:38:58.787" v="1303"/>
        <pc:sldMkLst>
          <pc:docMk/>
          <pc:sldMk cId="1430826402" sldId="262"/>
        </pc:sldMkLst>
        <pc:spChg chg="mod">
          <ac:chgData name="Kristy Yi Feng Guan" userId="S::kyfguan@ucalgary.ca::9e172e15-0824-4591-bf8a-cfd6003b9602" providerId="AD" clId="Web-{F5D4770B-CEF7-4327-B66A-38EFC2DD02C1}" dt="2018-10-29T20:37:47.097" v="1301"/>
          <ac:spMkLst>
            <pc:docMk/>
            <pc:sldMk cId="1430826402" sldId="262"/>
            <ac:spMk id="2" creationId="{E580FB85-15D6-4743-B4C3-A86F43B1852D}"/>
          </ac:spMkLst>
        </pc:spChg>
        <pc:spChg chg="add del mod replId">
          <ac:chgData name="Kristy Yi Feng Guan" userId="S::kyfguan@ucalgary.ca::9e172e15-0824-4591-bf8a-cfd6003b9602" providerId="AD" clId="Web-{F5D4770B-CEF7-4327-B66A-38EFC2DD02C1}" dt="2018-10-29T20:00:30.526" v="1063"/>
          <ac:spMkLst>
            <pc:docMk/>
            <pc:sldMk cId="1430826402" sldId="262"/>
            <ac:spMk id="8" creationId="{1FD1F6A7-0483-498F-9FF9-9BEF976DB06F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37:23.612" v="1299"/>
          <ac:spMkLst>
            <pc:docMk/>
            <pc:sldMk cId="1430826402" sldId="262"/>
            <ac:spMk id="9" creationId="{7F1AFFA2-EFDA-4CBB-8380-C20C68D0A492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0:30.355" v="1062"/>
          <ac:spMkLst>
            <pc:docMk/>
            <pc:sldMk cId="1430826402" sldId="262"/>
            <ac:spMk id="10" creationId="{ED0729F1-ABF0-4A9E-8C03-5EE8FC12256E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37:47.097" v="1301"/>
          <ac:spMkLst>
            <pc:docMk/>
            <pc:sldMk cId="1430826402" sldId="262"/>
            <ac:spMk id="11" creationId="{8E198116-4CBF-4EEB-8C80-015BDB494FE5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37:23.612" v="1299"/>
          <ac:spMkLst>
            <pc:docMk/>
            <pc:sldMk cId="1430826402" sldId="262"/>
            <ac:spMk id="37" creationId="{3CDDDBC1-14CB-4AAC-BF2D-1AF9B0AC3EA4}"/>
          </ac:spMkLst>
        </pc:spChg>
        <pc:grpChg chg="add del">
          <ac:chgData name="Kristy Yi Feng Guan" userId="S::kyfguan@ucalgary.ca::9e172e15-0824-4591-bf8a-cfd6003b9602" providerId="AD" clId="Web-{F5D4770B-CEF7-4327-B66A-38EFC2DD02C1}" dt="2018-10-29T20:00:30.355" v="1062"/>
          <ac:grpSpMkLst>
            <pc:docMk/>
            <pc:sldMk cId="1430826402" sldId="262"/>
            <ac:grpSpMk id="12" creationId="{C1A5E60E-2EE5-4070-9E95-A54C6097854D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37:47.097" v="1301"/>
          <ac:grpSpMkLst>
            <pc:docMk/>
            <pc:sldMk cId="1430826402" sldId="262"/>
            <ac:grpSpMk id="13" creationId="{1283259C-4609-4CD7-975C-95A5BABE9753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37:23.612" v="1299"/>
          <ac:grpSpMkLst>
            <pc:docMk/>
            <pc:sldMk cId="1430826402" sldId="262"/>
            <ac:grpSpMk id="14" creationId="{76145FFF-EC46-4060-B59E-26493868E5D2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37:47.097" v="1301"/>
          <ac:grpSpMkLst>
            <pc:docMk/>
            <pc:sldMk cId="1430826402" sldId="262"/>
            <ac:grpSpMk id="36" creationId="{3D89FD7F-2FBA-4963-B7E2-CB72E82FBBB7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37:23.612" v="1299"/>
          <ac:grpSpMkLst>
            <pc:docMk/>
            <pc:sldMk cId="1430826402" sldId="262"/>
            <ac:grpSpMk id="39" creationId="{823805E3-D07F-4B3C-923A-A9DF0DADB7F5}"/>
          </ac:grpSpMkLst>
        </pc:grpChg>
        <pc:graphicFrameChg chg="add del">
          <ac:chgData name="Kristy Yi Feng Guan" userId="S::kyfguan@ucalgary.ca::9e172e15-0824-4591-bf8a-cfd6003b9602" providerId="AD" clId="Web-{F5D4770B-CEF7-4327-B66A-38EFC2DD02C1}" dt="2018-10-29T20:00:21.401" v="1060"/>
          <ac:graphicFrameMkLst>
            <pc:docMk/>
            <pc:sldMk cId="1430826402" sldId="262"/>
            <ac:graphicFrameMk id="5" creationId="{56FD3D24-5AC9-4621-B42C-C53A9D5BB1A8}"/>
          </ac:graphicFrameMkLst>
        </pc:graphicFrameChg>
        <pc:graphicFrameChg chg="add del">
          <ac:chgData name="Kristy Yi Feng Guan" userId="S::kyfguan@ucalgary.ca::9e172e15-0824-4591-bf8a-cfd6003b9602" providerId="AD" clId="Web-{F5D4770B-CEF7-4327-B66A-38EFC2DD02C1}" dt="2018-10-29T20:00:30.355" v="1062"/>
          <ac:graphicFrameMkLst>
            <pc:docMk/>
            <pc:sldMk cId="1430826402" sldId="262"/>
            <ac:graphicFrameMk id="6" creationId="{83561F77-9E5B-463B-A03F-4D463E41CA8B}"/>
          </ac:graphicFrameMkLst>
        </pc:graphicFrameChg>
        <pc:graphicFrameChg chg="add mod modGraphic">
          <ac:chgData name="Kristy Yi Feng Guan" userId="S::kyfguan@ucalgary.ca::9e172e15-0824-4591-bf8a-cfd6003b9602" providerId="AD" clId="Web-{F5D4770B-CEF7-4327-B66A-38EFC2DD02C1}" dt="2018-10-29T20:38:58.787" v="1303"/>
          <ac:graphicFrameMkLst>
            <pc:docMk/>
            <pc:sldMk cId="1430826402" sldId="262"/>
            <ac:graphicFrameMk id="7" creationId="{56FD3D24-5AC9-4621-B42C-C53A9D5BB1A8}"/>
          </ac:graphicFrameMkLst>
        </pc:graphicFrameChg>
      </pc:sldChg>
      <pc:sldChg chg="addSp delSp modSp mod setBg setClrOvrMap">
        <pc:chgData name="Kristy Yi Feng Guan" userId="S::kyfguan@ucalgary.ca::9e172e15-0824-4591-bf8a-cfd6003b9602" providerId="AD" clId="Web-{F5D4770B-CEF7-4327-B66A-38EFC2DD02C1}" dt="2018-10-29T20:05:23.163" v="1100"/>
        <pc:sldMkLst>
          <pc:docMk/>
          <pc:sldMk cId="2755641583" sldId="263"/>
        </pc:sldMkLst>
        <pc:spChg chg="mod">
          <ac:chgData name="Kristy Yi Feng Guan" userId="S::kyfguan@ucalgary.ca::9e172e15-0824-4591-bf8a-cfd6003b9602" providerId="AD" clId="Web-{F5D4770B-CEF7-4327-B66A-38EFC2DD02C1}" dt="2018-10-29T20:05:23.163" v="1100"/>
          <ac:spMkLst>
            <pc:docMk/>
            <pc:sldMk cId="2755641583" sldId="263"/>
            <ac:spMk id="2" creationId="{00000000-0000-0000-0000-000000000000}"/>
          </ac:spMkLst>
        </pc:spChg>
        <pc:spChg chg="add del mod replId">
          <ac:chgData name="Kristy Yi Feng Guan" userId="S::kyfguan@ucalgary.ca::9e172e15-0824-4591-bf8a-cfd6003b9602" providerId="AD" clId="Web-{F5D4770B-CEF7-4327-B66A-38EFC2DD02C1}" dt="2018-10-29T20:00:50.730" v="1068"/>
          <ac:spMkLst>
            <pc:docMk/>
            <pc:sldMk cId="2755641583" sldId="263"/>
            <ac:spMk id="7" creationId="{00000000-0000-0000-0000-000000000000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0:50.496" v="1067"/>
          <ac:spMkLst>
            <pc:docMk/>
            <pc:sldMk cId="2755641583" sldId="263"/>
            <ac:spMk id="8" creationId="{90F08744-9D7B-4693-B8D6-2A5210AE96F6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1:53.592" v="1072"/>
          <ac:spMkLst>
            <pc:docMk/>
            <pc:sldMk cId="2755641583" sldId="263"/>
            <ac:spMk id="9" creationId="{6FB7B8DB-ADD6-49A3-BEB5-1EE3F5E20484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0:50.496" v="1067"/>
          <ac:spMkLst>
            <pc:docMk/>
            <pc:sldMk cId="2755641583" sldId="263"/>
            <ac:spMk id="10" creationId="{5B2E630F-F386-44FA-B1A1-C10A9BF4346C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1:49.811" v="1070"/>
          <ac:spMkLst>
            <pc:docMk/>
            <pc:sldMk cId="2755641583" sldId="263"/>
            <ac:spMk id="11" creationId="{ED0729F1-ABF0-4A9E-8C03-5EE8FC12256E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0:50.496" v="1067"/>
          <ac:spMkLst>
            <pc:docMk/>
            <pc:sldMk cId="2755641583" sldId="263"/>
            <ac:spMk id="12" creationId="{73567C09-8B4D-49A6-A711-C44C5807D8DD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2:56.954" v="1084"/>
          <ac:spMkLst>
            <pc:docMk/>
            <pc:sldMk cId="2755641583" sldId="263"/>
            <ac:spMk id="37" creationId="{ED0729F1-ABF0-4A9E-8C03-5EE8FC12256E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1:59.999" v="1074"/>
          <ac:spMkLst>
            <pc:docMk/>
            <pc:sldMk cId="2755641583" sldId="263"/>
            <ac:spMk id="39" creationId="{84DC7300-CE29-46FD-A813-34A5C534B82D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2:56.641" v="1083"/>
          <ac:spMkLst>
            <pc:docMk/>
            <pc:sldMk cId="2755641583" sldId="263"/>
            <ac:spMk id="42" creationId="{6FB7B8DB-ADD6-49A3-BEB5-1EE3F5E20484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2:51.704" v="1081"/>
          <ac:spMkLst>
            <pc:docMk/>
            <pc:sldMk cId="2755641583" sldId="263"/>
            <ac:spMk id="43" creationId="{6B6BF538-1918-405B-AC21-1F50ACD3AD2D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3:26.939" v="1088"/>
          <ac:spMkLst>
            <pc:docMk/>
            <pc:sldMk cId="2755641583" sldId="263"/>
            <ac:spMk id="67" creationId="{ED0729F1-ABF0-4A9E-8C03-5EE8FC12256E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3:56.487" v="1089"/>
          <ac:spMkLst>
            <pc:docMk/>
            <pc:sldMk cId="2755641583" sldId="263"/>
            <ac:spMk id="74" creationId="{ED0729F1-ABF0-4A9E-8C03-5EE8FC12256E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4:44.380" v="1098"/>
          <ac:spMkLst>
            <pc:docMk/>
            <pc:sldMk cId="2755641583" sldId="263"/>
            <ac:spMk id="102" creationId="{6B6BF538-1918-405B-AC21-1F50ACD3AD2D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4:24.645" v="1093"/>
          <ac:spMkLst>
            <pc:docMk/>
            <pc:sldMk cId="2755641583" sldId="263"/>
            <ac:spMk id="127" creationId="{84DC7300-CE29-46FD-A813-34A5C534B82D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4:28.645" v="1095"/>
          <ac:spMkLst>
            <pc:docMk/>
            <pc:sldMk cId="2755641583" sldId="263"/>
            <ac:spMk id="129" creationId="{E3C01357-7ACF-42CE-B7B0-3024DE9F4D9B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4:18.020" v="1091"/>
          <ac:spMkLst>
            <pc:docMk/>
            <pc:sldMk cId="2755641583" sldId="263"/>
            <ac:spMk id="130" creationId="{ED0729F1-ABF0-4A9E-8C03-5EE8FC12256E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4:28.645" v="1095"/>
          <ac:spMkLst>
            <pc:docMk/>
            <pc:sldMk cId="2755641583" sldId="263"/>
            <ac:spMk id="154" creationId="{E111CD74-5E26-45CA-ABFE-42FF3CA67CC2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4:44.114" v="1097"/>
          <ac:spMkLst>
            <pc:docMk/>
            <pc:sldMk cId="2755641583" sldId="263"/>
            <ac:spMk id="156" creationId="{ED0729F1-ABF0-4A9E-8C03-5EE8FC12256E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4:28.645" v="1095"/>
          <ac:spMkLst>
            <pc:docMk/>
            <pc:sldMk cId="2755641583" sldId="263"/>
            <ac:spMk id="157" creationId="{67793EF1-FFB7-498C-84F2-00483EBED054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4:55.271" v="1099"/>
          <ac:spMkLst>
            <pc:docMk/>
            <pc:sldMk cId="2755641583" sldId="263"/>
            <ac:spMk id="159" creationId="{84DC7300-CE29-46FD-A813-34A5C534B82D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5:23.163" v="1100"/>
          <ac:spMkLst>
            <pc:docMk/>
            <pc:sldMk cId="2755641583" sldId="263"/>
            <ac:spMk id="165" creationId="{6B6BF538-1918-405B-AC21-1F50ACD3AD2D}"/>
          </ac:spMkLst>
        </pc:spChg>
        <pc:spChg chg="add">
          <ac:chgData name="Kristy Yi Feng Guan" userId="S::kyfguan@ucalgary.ca::9e172e15-0824-4591-bf8a-cfd6003b9602" providerId="AD" clId="Web-{F5D4770B-CEF7-4327-B66A-38EFC2DD02C1}" dt="2018-10-29T20:05:23.163" v="1100"/>
          <ac:spMkLst>
            <pc:docMk/>
            <pc:sldMk cId="2755641583" sldId="263"/>
            <ac:spMk id="171" creationId="{84DC7300-CE29-46FD-A813-34A5C534B82D}"/>
          </ac:spMkLst>
        </pc:spChg>
        <pc:grpChg chg="add del">
          <ac:chgData name="Kristy Yi Feng Guan" userId="S::kyfguan@ucalgary.ca::9e172e15-0824-4591-bf8a-cfd6003b9602" providerId="AD" clId="Web-{F5D4770B-CEF7-4327-B66A-38EFC2DD02C1}" dt="2018-10-29T20:01:49.811" v="1070"/>
          <ac:grpSpMkLst>
            <pc:docMk/>
            <pc:sldMk cId="2755641583" sldId="263"/>
            <ac:grpSpMk id="13" creationId="{C1A5E60E-2EE5-4070-9E95-A54C6097854D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01:53.592" v="1072"/>
          <ac:grpSpMkLst>
            <pc:docMk/>
            <pc:sldMk cId="2755641583" sldId="263"/>
            <ac:grpSpMk id="35" creationId="{F5549746-4D5A-4A71-80BA-ECE36456C3F0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01:53.592" v="1072"/>
          <ac:grpSpMkLst>
            <pc:docMk/>
            <pc:sldMk cId="2755641583" sldId="263"/>
            <ac:grpSpMk id="36" creationId="{029EC7F4-6C0B-4B7F-ABC5-75BC064A0F4F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02:56.954" v="1084"/>
          <ac:grpSpMkLst>
            <pc:docMk/>
            <pc:sldMk cId="2755641583" sldId="263"/>
            <ac:grpSpMk id="38" creationId="{C1A5E60E-2EE5-4070-9E95-A54C6097854D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01:59.999" v="1074"/>
          <ac:grpSpMkLst>
            <pc:docMk/>
            <pc:sldMk cId="2755641583" sldId="263"/>
            <ac:grpSpMk id="40" creationId="{F004BE1D-7ED6-4B4D-8B78-34146771F82C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01:59.999" v="1074"/>
          <ac:grpSpMkLst>
            <pc:docMk/>
            <pc:sldMk cId="2755641583" sldId="263"/>
            <ac:grpSpMk id="41" creationId="{A8595913-44BC-47F1-AF06-37E9D1F7E640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02:56.641" v="1083"/>
          <ac:grpSpMkLst>
            <pc:docMk/>
            <pc:sldMk cId="2755641583" sldId="263"/>
            <ac:grpSpMk id="44" creationId="{F5549746-4D5A-4A71-80BA-ECE36456C3F0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02:51.704" v="1081"/>
          <ac:grpSpMkLst>
            <pc:docMk/>
            <pc:sldMk cId="2755641583" sldId="263"/>
            <ac:grpSpMk id="45" creationId="{F1692B5A-4323-45B7-90D7-1BEFAD243340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02:56.641" v="1083"/>
          <ac:grpSpMkLst>
            <pc:docMk/>
            <pc:sldMk cId="2755641583" sldId="263"/>
            <ac:grpSpMk id="68" creationId="{029EC7F4-6C0B-4B7F-ABC5-75BC064A0F4F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03:26.939" v="1088"/>
          <ac:grpSpMkLst>
            <pc:docMk/>
            <pc:sldMk cId="2755641583" sldId="263"/>
            <ac:grpSpMk id="69" creationId="{C1A5E60E-2EE5-4070-9E95-A54C6097854D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03:56.487" v="1089"/>
          <ac:grpSpMkLst>
            <pc:docMk/>
            <pc:sldMk cId="2755641583" sldId="263"/>
            <ac:grpSpMk id="76" creationId="{C1A5E60E-2EE5-4070-9E95-A54C6097854D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04:44.380" v="1098"/>
          <ac:grpSpMkLst>
            <pc:docMk/>
            <pc:sldMk cId="2755641583" sldId="263"/>
            <ac:grpSpMk id="104" creationId="{F1692B5A-4323-45B7-90D7-1BEFAD243340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05:23.163" v="1100"/>
          <ac:grpSpMkLst>
            <pc:docMk/>
            <pc:sldMk cId="2755641583" sldId="263"/>
            <ac:grpSpMk id="106" creationId="{F1692B5A-4323-45B7-90D7-1BEFAD243340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04:24.645" v="1093"/>
          <ac:grpSpMkLst>
            <pc:docMk/>
            <pc:sldMk cId="2755641583" sldId="263"/>
            <ac:grpSpMk id="128" creationId="{F004BE1D-7ED6-4B4D-8B78-34146771F82C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04:28.645" v="1095"/>
          <ac:grpSpMkLst>
            <pc:docMk/>
            <pc:sldMk cId="2755641583" sldId="263"/>
            <ac:grpSpMk id="131" creationId="{5381BBE9-A3A2-4446-87A3-D3E659BD31DC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04:18.020" v="1091"/>
          <ac:grpSpMkLst>
            <pc:docMk/>
            <pc:sldMk cId="2755641583" sldId="263"/>
            <ac:grpSpMk id="132" creationId="{C1A5E60E-2EE5-4070-9E95-A54C6097854D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04:24.645" v="1093"/>
          <ac:grpSpMkLst>
            <pc:docMk/>
            <pc:sldMk cId="2755641583" sldId="263"/>
            <ac:grpSpMk id="155" creationId="{A8595913-44BC-47F1-AF06-37E9D1F7E640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04:44.114" v="1097"/>
          <ac:grpSpMkLst>
            <pc:docMk/>
            <pc:sldMk cId="2755641583" sldId="263"/>
            <ac:grpSpMk id="158" creationId="{C1A5E60E-2EE5-4070-9E95-A54C6097854D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04:55.271" v="1099"/>
          <ac:grpSpMkLst>
            <pc:docMk/>
            <pc:sldMk cId="2755641583" sldId="263"/>
            <ac:grpSpMk id="160" creationId="{F004BE1D-7ED6-4B4D-8B78-34146771F82C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04:55.271" v="1099"/>
          <ac:grpSpMkLst>
            <pc:docMk/>
            <pc:sldMk cId="2755641583" sldId="263"/>
            <ac:grpSpMk id="161" creationId="{A8595913-44BC-47F1-AF06-37E9D1F7E640}"/>
          </ac:grpSpMkLst>
        </pc:grpChg>
        <pc:grpChg chg="add">
          <ac:chgData name="Kristy Yi Feng Guan" userId="S::kyfguan@ucalgary.ca::9e172e15-0824-4591-bf8a-cfd6003b9602" providerId="AD" clId="Web-{F5D4770B-CEF7-4327-B66A-38EFC2DD02C1}" dt="2018-10-29T20:05:23.163" v="1100"/>
          <ac:grpSpMkLst>
            <pc:docMk/>
            <pc:sldMk cId="2755641583" sldId="263"/>
            <ac:grpSpMk id="173" creationId="{F004BE1D-7ED6-4B4D-8B78-34146771F82C}"/>
          </ac:grpSpMkLst>
        </pc:grpChg>
        <pc:grpChg chg="add">
          <ac:chgData name="Kristy Yi Feng Guan" userId="S::kyfguan@ucalgary.ca::9e172e15-0824-4591-bf8a-cfd6003b9602" providerId="AD" clId="Web-{F5D4770B-CEF7-4327-B66A-38EFC2DD02C1}" dt="2018-10-29T20:05:23.163" v="1100"/>
          <ac:grpSpMkLst>
            <pc:docMk/>
            <pc:sldMk cId="2755641583" sldId="263"/>
            <ac:grpSpMk id="196" creationId="{A8595913-44BC-47F1-AF06-37E9D1F7E640}"/>
          </ac:grpSpMkLst>
        </pc:grpChg>
        <pc:graphicFrameChg chg="add del">
          <ac:chgData name="Kristy Yi Feng Guan" userId="S::kyfguan@ucalgary.ca::9e172e15-0824-4591-bf8a-cfd6003b9602" providerId="AD" clId="Web-{F5D4770B-CEF7-4327-B66A-38EFC2DD02C1}" dt="2018-10-29T20:00:42.417" v="1065"/>
          <ac:graphicFrameMkLst>
            <pc:docMk/>
            <pc:sldMk cId="2755641583" sldId="263"/>
            <ac:graphicFrameMk id="5" creationId="{A6B0D318-E33F-486F-9832-2E7597B5222D}"/>
          </ac:graphicFrameMkLst>
        </pc:graphicFrameChg>
        <pc:graphicFrameChg chg="add mod modGraphic">
          <ac:chgData name="Kristy Yi Feng Guan" userId="S::kyfguan@ucalgary.ca::9e172e15-0824-4591-bf8a-cfd6003b9602" providerId="AD" clId="Web-{F5D4770B-CEF7-4327-B66A-38EFC2DD02C1}" dt="2018-10-29T20:05:23.163" v="1100"/>
          <ac:graphicFrameMkLst>
            <pc:docMk/>
            <pc:sldMk cId="2755641583" sldId="263"/>
            <ac:graphicFrameMk id="6" creationId="{9DA2A708-277F-461B-9DE3-00032D52F244}"/>
          </ac:graphicFrameMkLst>
        </pc:graphicFrameChg>
      </pc:sldChg>
      <pc:sldChg chg="addSp delSp modSp mod setBg">
        <pc:chgData name="Kristy Yi Feng Guan" userId="S::kyfguan@ucalgary.ca::9e172e15-0824-4591-bf8a-cfd6003b9602" providerId="AD" clId="Web-{F5D4770B-CEF7-4327-B66A-38EFC2DD02C1}" dt="2018-10-29T20:07:44.074" v="1105" actId="20577"/>
        <pc:sldMkLst>
          <pc:docMk/>
          <pc:sldMk cId="3433744332" sldId="264"/>
        </pc:sldMkLst>
        <pc:spChg chg="mod">
          <ac:chgData name="Kristy Yi Feng Guan" userId="S::kyfguan@ucalgary.ca::9e172e15-0824-4591-bf8a-cfd6003b9602" providerId="AD" clId="Web-{F5D4770B-CEF7-4327-B66A-38EFC2DD02C1}" dt="2018-10-29T20:07:44.074" v="1105" actId="20577"/>
          <ac:spMkLst>
            <pc:docMk/>
            <pc:sldMk cId="3433744332" sldId="264"/>
            <ac:spMk id="2" creationId="{00000000-0000-0000-0000-000000000000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7:37.683" v="1102"/>
          <ac:spMkLst>
            <pc:docMk/>
            <pc:sldMk cId="3433744332" sldId="264"/>
            <ac:spMk id="6" creationId="{ED0729F1-ABF0-4A9E-8C03-5EE8FC12256E}"/>
          </ac:spMkLst>
        </pc:spChg>
        <pc:spChg chg="add del mod replId">
          <ac:chgData name="Kristy Yi Feng Guan" userId="S::kyfguan@ucalgary.ca::9e172e15-0824-4591-bf8a-cfd6003b9602" providerId="AD" clId="Web-{F5D4770B-CEF7-4327-B66A-38EFC2DD02C1}" dt="2018-10-29T20:03:12.220" v="1087"/>
          <ac:spMkLst>
            <pc:docMk/>
            <pc:sldMk cId="3433744332" sldId="264"/>
            <ac:spMk id="9" creationId="{00000000-0000-0000-0000-000000000000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03:12.017" v="1086"/>
          <ac:spMkLst>
            <pc:docMk/>
            <pc:sldMk cId="3433744332" sldId="264"/>
            <ac:spMk id="10" creationId="{ED0729F1-ABF0-4A9E-8C03-5EE8FC12256E}"/>
          </ac:spMkLst>
        </pc:spChg>
        <pc:spChg chg="add">
          <ac:chgData name="Kristy Yi Feng Guan" userId="S::kyfguan@ucalgary.ca::9e172e15-0824-4591-bf8a-cfd6003b9602" providerId="AD" clId="Web-{F5D4770B-CEF7-4327-B66A-38EFC2DD02C1}" dt="2018-10-29T20:07:37.683" v="1102"/>
          <ac:spMkLst>
            <pc:docMk/>
            <pc:sldMk cId="3433744332" sldId="264"/>
            <ac:spMk id="38" creationId="{ED0729F1-ABF0-4A9E-8C03-5EE8FC12256E}"/>
          </ac:spMkLst>
        </pc:spChg>
        <pc:grpChg chg="add del">
          <ac:chgData name="Kristy Yi Feng Guan" userId="S::kyfguan@ucalgary.ca::9e172e15-0824-4591-bf8a-cfd6003b9602" providerId="AD" clId="Web-{F5D4770B-CEF7-4327-B66A-38EFC2DD02C1}" dt="2018-10-29T20:07:37.683" v="1102"/>
          <ac:grpSpMkLst>
            <pc:docMk/>
            <pc:sldMk cId="3433744332" sldId="264"/>
            <ac:grpSpMk id="7" creationId="{C1A5E60E-2EE5-4070-9E95-A54C6097854D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03:12.017" v="1086"/>
          <ac:grpSpMkLst>
            <pc:docMk/>
            <pc:sldMk cId="3433744332" sldId="264"/>
            <ac:grpSpMk id="12" creationId="{C1A5E60E-2EE5-4070-9E95-A54C6097854D}"/>
          </ac:grpSpMkLst>
        </pc:grpChg>
        <pc:grpChg chg="add">
          <ac:chgData name="Kristy Yi Feng Guan" userId="S::kyfguan@ucalgary.ca::9e172e15-0824-4591-bf8a-cfd6003b9602" providerId="AD" clId="Web-{F5D4770B-CEF7-4327-B66A-38EFC2DD02C1}" dt="2018-10-29T20:07:37.683" v="1102"/>
          <ac:grpSpMkLst>
            <pc:docMk/>
            <pc:sldMk cId="3433744332" sldId="264"/>
            <ac:grpSpMk id="40" creationId="{C1A5E60E-2EE5-4070-9E95-A54C6097854D}"/>
          </ac:grpSpMkLst>
        </pc:grpChg>
        <pc:graphicFrameChg chg="add del">
          <ac:chgData name="Kristy Yi Feng Guan" userId="S::kyfguan@ucalgary.ca::9e172e15-0824-4591-bf8a-cfd6003b9602" providerId="AD" clId="Web-{F5D4770B-CEF7-4327-B66A-38EFC2DD02C1}" dt="2018-10-29T20:03:12.017" v="1086"/>
          <ac:graphicFrameMkLst>
            <pc:docMk/>
            <pc:sldMk cId="3433744332" sldId="264"/>
            <ac:graphicFrameMk id="5" creationId="{8740597E-B82E-400F-B88D-CA2FAFF25D41}"/>
          </ac:graphicFrameMkLst>
        </pc:graphicFrameChg>
        <pc:graphicFrameChg chg="add mod modGraphic">
          <ac:chgData name="Kristy Yi Feng Guan" userId="S::kyfguan@ucalgary.ca::9e172e15-0824-4591-bf8a-cfd6003b9602" providerId="AD" clId="Web-{F5D4770B-CEF7-4327-B66A-38EFC2DD02C1}" dt="2018-10-29T20:07:37.683" v="1102"/>
          <ac:graphicFrameMkLst>
            <pc:docMk/>
            <pc:sldMk cId="3433744332" sldId="264"/>
            <ac:graphicFrameMk id="8" creationId="{955E5DB6-82CE-4519-A634-723C7CB6F078}"/>
          </ac:graphicFrameMkLst>
        </pc:graphicFrameChg>
      </pc:sldChg>
      <pc:sldChg chg="addSp delSp modSp mod ord setBg">
        <pc:chgData name="Kristy Yi Feng Guan" userId="S::kyfguan@ucalgary.ca::9e172e15-0824-4591-bf8a-cfd6003b9602" providerId="AD" clId="Web-{F5D4770B-CEF7-4327-B66A-38EFC2DD02C1}" dt="2018-10-29T20:41:10.983" v="1355" actId="20577"/>
        <pc:sldMkLst>
          <pc:docMk/>
          <pc:sldMk cId="3335980127" sldId="265"/>
        </pc:sldMkLst>
        <pc:spChg chg="mod">
          <ac:chgData name="Kristy Yi Feng Guan" userId="S::kyfguan@ucalgary.ca::9e172e15-0824-4591-bf8a-cfd6003b9602" providerId="AD" clId="Web-{F5D4770B-CEF7-4327-B66A-38EFC2DD02C1}" dt="2018-10-29T20:41:10.983" v="1355" actId="20577"/>
          <ac:spMkLst>
            <pc:docMk/>
            <pc:sldMk cId="3335980127" sldId="265"/>
            <ac:spMk id="2" creationId="{F01B4A72-5ACC-4433-95DD-DEFC76601553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41:00.682" v="1341"/>
          <ac:spMkLst>
            <pc:docMk/>
            <pc:sldMk cId="3335980127" sldId="265"/>
            <ac:spMk id="11" creationId="{8EBA7B47-F1D3-4485-B9F1-37FAD94765BA}"/>
          </ac:spMkLst>
        </pc:spChg>
        <pc:spChg chg="add">
          <ac:chgData name="Kristy Yi Feng Guan" userId="S::kyfguan@ucalgary.ca::9e172e15-0824-4591-bf8a-cfd6003b9602" providerId="AD" clId="Web-{F5D4770B-CEF7-4327-B66A-38EFC2DD02C1}" dt="2018-10-29T20:40:01.494" v="1304"/>
          <ac:spMkLst>
            <pc:docMk/>
            <pc:sldMk cId="3335980127" sldId="265"/>
            <ac:spMk id="14" creationId="{59858EAC-668A-4211-97C6-3251956DDC73}"/>
          </ac:spMkLst>
        </pc:spChg>
        <pc:spChg chg="add">
          <ac:chgData name="Kristy Yi Feng Guan" userId="S::kyfguan@ucalgary.ca::9e172e15-0824-4591-bf8a-cfd6003b9602" providerId="AD" clId="Web-{F5D4770B-CEF7-4327-B66A-38EFC2DD02C1}" dt="2018-10-29T20:40:01.494" v="1304"/>
          <ac:spMkLst>
            <pc:docMk/>
            <pc:sldMk cId="3335980127" sldId="265"/>
            <ac:spMk id="39" creationId="{D8BCC60A-0557-4DEB-ABEE-DF2DB2B4E32E}"/>
          </ac:spMkLst>
        </pc:spChg>
        <pc:spChg chg="add">
          <ac:chgData name="Kristy Yi Feng Guan" userId="S::kyfguan@ucalgary.ca::9e172e15-0824-4591-bf8a-cfd6003b9602" providerId="AD" clId="Web-{F5D4770B-CEF7-4327-B66A-38EFC2DD02C1}" dt="2018-10-29T20:40:01.494" v="1304"/>
          <ac:spMkLst>
            <pc:docMk/>
            <pc:sldMk cId="3335980127" sldId="265"/>
            <ac:spMk id="41" creationId="{2007CCDC-3733-4E1A-AC96-46CA01B6AD2C}"/>
          </ac:spMkLst>
        </pc:spChg>
        <pc:spChg chg="add">
          <ac:chgData name="Kristy Yi Feng Guan" userId="S::kyfguan@ucalgary.ca::9e172e15-0824-4591-bf8a-cfd6003b9602" providerId="AD" clId="Web-{F5D4770B-CEF7-4327-B66A-38EFC2DD02C1}" dt="2018-10-29T20:40:01.494" v="1304"/>
          <ac:spMkLst>
            <pc:docMk/>
            <pc:sldMk cId="3335980127" sldId="265"/>
            <ac:spMk id="43" creationId="{CC1ACE26-2DBA-4353-98F2-F28D38726A98}"/>
          </ac:spMkLst>
        </pc:spChg>
        <pc:grpChg chg="add">
          <ac:chgData name="Kristy Yi Feng Guan" userId="S::kyfguan@ucalgary.ca::9e172e15-0824-4591-bf8a-cfd6003b9602" providerId="AD" clId="Web-{F5D4770B-CEF7-4327-B66A-38EFC2DD02C1}" dt="2018-10-29T20:40:01.494" v="1304"/>
          <ac:grpSpMkLst>
            <pc:docMk/>
            <pc:sldMk cId="3335980127" sldId="265"/>
            <ac:grpSpMk id="16" creationId="{5A35BF46-E2D6-498A-8D99-2FFBF4052132}"/>
          </ac:grpSpMkLst>
        </pc:grpChg>
        <pc:picChg chg="mod modCrop">
          <ac:chgData name="Kristy Yi Feng Guan" userId="S::kyfguan@ucalgary.ca::9e172e15-0824-4591-bf8a-cfd6003b9602" providerId="AD" clId="Web-{F5D4770B-CEF7-4327-B66A-38EFC2DD02C1}" dt="2018-10-29T20:40:35.588" v="1308"/>
          <ac:picMkLst>
            <pc:docMk/>
            <pc:sldMk cId="3335980127" sldId="265"/>
            <ac:picMk id="6" creationId="{19648792-986D-4EEF-9DAF-E8C5ABB97AB9}"/>
          </ac:picMkLst>
        </pc:picChg>
        <pc:picChg chg="del mod replId modCrop">
          <ac:chgData name="Kristy Yi Feng Guan" userId="S::kyfguan@ucalgary.ca::9e172e15-0824-4591-bf8a-cfd6003b9602" providerId="AD" clId="Web-{F5D4770B-CEF7-4327-B66A-38EFC2DD02C1}" dt="2018-10-29T20:40:01.494" v="1304"/>
          <ac:picMkLst>
            <pc:docMk/>
            <pc:sldMk cId="3335980127" sldId="265"/>
            <ac:picMk id="8" creationId="{1D31D832-9D08-410B-8B3C-C91C0932B782}"/>
          </ac:picMkLst>
        </pc:picChg>
        <pc:picChg chg="add mod modCrop">
          <ac:chgData name="Kristy Yi Feng Guan" userId="S::kyfguan@ucalgary.ca::9e172e15-0824-4591-bf8a-cfd6003b9602" providerId="AD" clId="Web-{F5D4770B-CEF7-4327-B66A-38EFC2DD02C1}" dt="2018-10-29T20:40:18.118" v="1306"/>
          <ac:picMkLst>
            <pc:docMk/>
            <pc:sldMk cId="3335980127" sldId="265"/>
            <ac:picMk id="9" creationId="{1D31D832-9D08-410B-8B3C-C91C0932B782}"/>
          </ac:picMkLst>
        </pc:picChg>
      </pc:sldChg>
      <pc:sldChg chg="addSp delSp modSp mod setBg setClrOvrMap">
        <pc:chgData name="Kristy Yi Feng Guan" userId="S::kyfguan@ucalgary.ca::9e172e15-0824-4591-bf8a-cfd6003b9602" providerId="AD" clId="Web-{F5D4770B-CEF7-4327-B66A-38EFC2DD02C1}" dt="2018-10-29T20:19:58.134" v="1249"/>
        <pc:sldMkLst>
          <pc:docMk/>
          <pc:sldMk cId="1736858526" sldId="266"/>
        </pc:sldMkLst>
        <pc:spChg chg="mod">
          <ac:chgData name="Kristy Yi Feng Guan" userId="S::kyfguan@ucalgary.ca::9e172e15-0824-4591-bf8a-cfd6003b9602" providerId="AD" clId="Web-{F5D4770B-CEF7-4327-B66A-38EFC2DD02C1}" dt="2018-10-29T20:19:58.134" v="1249"/>
          <ac:spMkLst>
            <pc:docMk/>
            <pc:sldMk cId="1736858526" sldId="266"/>
            <ac:spMk id="2" creationId="{672C005C-F6E0-4C59-BB48-470DF1361D67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19:08.647" v="1246"/>
          <ac:spMkLst>
            <pc:docMk/>
            <pc:sldMk cId="1736858526" sldId="266"/>
            <ac:spMk id="8" creationId="{90F08744-9D7B-4693-B8D6-2A5210AE96F6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19:08.647" v="1246"/>
          <ac:spMkLst>
            <pc:docMk/>
            <pc:sldMk cId="1736858526" sldId="266"/>
            <ac:spMk id="10" creationId="{5B2E630F-F386-44FA-B1A1-C10A9BF4346C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19:08.647" v="1246"/>
          <ac:spMkLst>
            <pc:docMk/>
            <pc:sldMk cId="1736858526" sldId="266"/>
            <ac:spMk id="12" creationId="{73567C09-8B4D-49A6-A711-C44C5807D8DD}"/>
          </ac:spMkLst>
        </pc:spChg>
        <pc:spChg chg="del mod replId">
          <ac:chgData name="Kristy Yi Feng Guan" userId="S::kyfguan@ucalgary.ca::9e172e15-0824-4591-bf8a-cfd6003b9602" providerId="AD" clId="Web-{F5D4770B-CEF7-4327-B66A-38EFC2DD02C1}" dt="2018-10-29T20:19:08.647" v="1246"/>
          <ac:spMkLst>
            <pc:docMk/>
            <pc:sldMk cId="1736858526" sldId="266"/>
            <ac:spMk id="15" creationId="{3C97A6B5-DF0B-4D06-8E2A-6C029A327000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19:58.134" v="1249"/>
          <ac:spMkLst>
            <pc:docMk/>
            <pc:sldMk cId="1736858526" sldId="266"/>
            <ac:spMk id="16" creationId="{6FB7B8DB-ADD6-49A3-BEB5-1EE3F5E20484}"/>
          </ac:spMkLst>
        </pc:spChg>
        <pc:spChg chg="add del">
          <ac:chgData name="Kristy Yi Feng Guan" userId="S::kyfguan@ucalgary.ca::9e172e15-0824-4591-bf8a-cfd6003b9602" providerId="AD" clId="Web-{F5D4770B-CEF7-4327-B66A-38EFC2DD02C1}" dt="2018-10-29T20:19:30.398" v="1247"/>
          <ac:spMkLst>
            <pc:docMk/>
            <pc:sldMk cId="1736858526" sldId="266"/>
            <ac:spMk id="19" creationId="{ED0729F1-ABF0-4A9E-8C03-5EE8FC12256E}"/>
          </ac:spMkLst>
        </pc:spChg>
        <pc:grpChg chg="add del">
          <ac:chgData name="Kristy Yi Feng Guan" userId="S::kyfguan@ucalgary.ca::9e172e15-0824-4591-bf8a-cfd6003b9602" providerId="AD" clId="Web-{F5D4770B-CEF7-4327-B66A-38EFC2DD02C1}" dt="2018-10-29T20:19:58.134" v="1249"/>
          <ac:grpSpMkLst>
            <pc:docMk/>
            <pc:sldMk cId="1736858526" sldId="266"/>
            <ac:grpSpMk id="17" creationId="{F5549746-4D5A-4A71-80BA-ECE36456C3F0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19:30.398" v="1247"/>
          <ac:grpSpMkLst>
            <pc:docMk/>
            <pc:sldMk cId="1736858526" sldId="266"/>
            <ac:grpSpMk id="21" creationId="{C1A5E60E-2EE5-4070-9E95-A54C6097854D}"/>
          </ac:grpSpMkLst>
        </pc:grpChg>
        <pc:grpChg chg="add del">
          <ac:chgData name="Kristy Yi Feng Guan" userId="S::kyfguan@ucalgary.ca::9e172e15-0824-4591-bf8a-cfd6003b9602" providerId="AD" clId="Web-{F5D4770B-CEF7-4327-B66A-38EFC2DD02C1}" dt="2018-10-29T20:19:58.134" v="1249"/>
          <ac:grpSpMkLst>
            <pc:docMk/>
            <pc:sldMk cId="1736858526" sldId="266"/>
            <ac:grpSpMk id="44" creationId="{029EC7F4-6C0B-4B7F-ABC5-75BC064A0F4F}"/>
          </ac:grpSpMkLst>
        </pc:grpChg>
        <pc:graphicFrameChg chg="add mod modGraphic">
          <ac:chgData name="Kristy Yi Feng Guan" userId="S::kyfguan@ucalgary.ca::9e172e15-0824-4591-bf8a-cfd6003b9602" providerId="AD" clId="Web-{F5D4770B-CEF7-4327-B66A-38EFC2DD02C1}" dt="2018-10-29T20:19:58.134" v="1249"/>
          <ac:graphicFrameMkLst>
            <pc:docMk/>
            <pc:sldMk cId="1736858526" sldId="266"/>
            <ac:graphicFrameMk id="14" creationId="{BF92067C-BA94-435F-8AB5-BD3EC5317818}"/>
          </ac:graphicFrameMkLst>
        </pc:graphicFrameChg>
      </pc:sldChg>
      <pc:sldChg chg="modSp new">
        <pc:chgData name="Kristy Yi Feng Guan" userId="S::kyfguan@ucalgary.ca::9e172e15-0824-4591-bf8a-cfd6003b9602" providerId="AD" clId="Web-{F5D4770B-CEF7-4327-B66A-38EFC2DD02C1}" dt="2018-10-29T20:27:40.902" v="1290" actId="1076"/>
        <pc:sldMkLst>
          <pc:docMk/>
          <pc:sldMk cId="2831820945" sldId="267"/>
        </pc:sldMkLst>
        <pc:spChg chg="mod">
          <ac:chgData name="Kristy Yi Feng Guan" userId="S::kyfguan@ucalgary.ca::9e172e15-0824-4591-bf8a-cfd6003b9602" providerId="AD" clId="Web-{F5D4770B-CEF7-4327-B66A-38EFC2DD02C1}" dt="2018-10-29T19:56:01.485" v="1039" actId="1076"/>
          <ac:spMkLst>
            <pc:docMk/>
            <pc:sldMk cId="2831820945" sldId="267"/>
            <ac:spMk id="2" creationId="{4EDD0E27-612B-4978-9877-1C0E1943F7EA}"/>
          </ac:spMkLst>
        </pc:spChg>
        <pc:spChg chg="mod">
          <ac:chgData name="Kristy Yi Feng Guan" userId="S::kyfguan@ucalgary.ca::9e172e15-0824-4591-bf8a-cfd6003b9602" providerId="AD" clId="Web-{F5D4770B-CEF7-4327-B66A-38EFC2DD02C1}" dt="2018-10-29T20:27:40.902" v="1290" actId="1076"/>
          <ac:spMkLst>
            <pc:docMk/>
            <pc:sldMk cId="2831820945" sldId="267"/>
            <ac:spMk id="3" creationId="{271BA76A-00F8-43C4-9602-A128CB2308AD}"/>
          </ac:spMkLst>
        </pc:spChg>
      </pc:sldChg>
      <pc:sldChg chg="addSp modSp new mod setBg modClrScheme chgLayout">
        <pc:chgData name="Kristy Yi Feng Guan" userId="S::kyfguan@ucalgary.ca::9e172e15-0824-4591-bf8a-cfd6003b9602" providerId="AD" clId="Web-{F5D4770B-CEF7-4327-B66A-38EFC2DD02C1}" dt="2018-10-29T20:24:58.505" v="1265" actId="20577"/>
        <pc:sldMkLst>
          <pc:docMk/>
          <pc:sldMk cId="2346473803" sldId="268"/>
        </pc:sldMkLst>
        <pc:spChg chg="add mod">
          <ac:chgData name="Kristy Yi Feng Guan" userId="S::kyfguan@ucalgary.ca::9e172e15-0824-4591-bf8a-cfd6003b9602" providerId="AD" clId="Web-{F5D4770B-CEF7-4327-B66A-38EFC2DD02C1}" dt="2018-10-29T20:24:58.505" v="1265" actId="20577"/>
          <ac:spMkLst>
            <pc:docMk/>
            <pc:sldMk cId="2346473803" sldId="268"/>
            <ac:spMk id="2" creationId="{0B7A20CD-8E91-4F61-8C7E-C673AD124841}"/>
          </ac:spMkLst>
        </pc:spChg>
        <pc:spChg chg="add mod">
          <ac:chgData name="Kristy Yi Feng Guan" userId="S::kyfguan@ucalgary.ca::9e172e15-0824-4591-bf8a-cfd6003b9602" providerId="AD" clId="Web-{F5D4770B-CEF7-4327-B66A-38EFC2DD02C1}" dt="2018-10-29T20:24:49.911" v="1252"/>
          <ac:spMkLst>
            <pc:docMk/>
            <pc:sldMk cId="2346473803" sldId="268"/>
            <ac:spMk id="3" creationId="{B2272656-00C6-4959-9C11-64E68B29DCED}"/>
          </ac:spMkLst>
        </pc:spChg>
        <pc:spChg chg="add">
          <ac:chgData name="Kristy Yi Feng Guan" userId="S::kyfguan@ucalgary.ca::9e172e15-0824-4591-bf8a-cfd6003b9602" providerId="AD" clId="Web-{F5D4770B-CEF7-4327-B66A-38EFC2DD02C1}" dt="2018-10-29T20:24:49.911" v="1252"/>
          <ac:spMkLst>
            <pc:docMk/>
            <pc:sldMk cId="2346473803" sldId="268"/>
            <ac:spMk id="8" creationId="{B7FF52F0-41C1-43AB-A827-85DF6A06445A}"/>
          </ac:spMkLst>
        </pc:spChg>
        <pc:spChg chg="add">
          <ac:chgData name="Kristy Yi Feng Guan" userId="S::kyfguan@ucalgary.ca::9e172e15-0824-4591-bf8a-cfd6003b9602" providerId="AD" clId="Web-{F5D4770B-CEF7-4327-B66A-38EFC2DD02C1}" dt="2018-10-29T20:24:49.911" v="1252"/>
          <ac:spMkLst>
            <pc:docMk/>
            <pc:sldMk cId="2346473803" sldId="268"/>
            <ac:spMk id="31" creationId="{49DB63B5-3AC2-4401-94EF-046358A666F6}"/>
          </ac:spMkLst>
        </pc:spChg>
        <pc:spChg chg="add">
          <ac:chgData name="Kristy Yi Feng Guan" userId="S::kyfguan@ucalgary.ca::9e172e15-0824-4591-bf8a-cfd6003b9602" providerId="AD" clId="Web-{F5D4770B-CEF7-4327-B66A-38EFC2DD02C1}" dt="2018-10-29T20:24:49.911" v="1252"/>
          <ac:spMkLst>
            <pc:docMk/>
            <pc:sldMk cId="2346473803" sldId="268"/>
            <ac:spMk id="33" creationId="{5BF7DBAF-F0AA-4410-8A08-2579C85088FD}"/>
          </ac:spMkLst>
        </pc:spChg>
        <pc:grpChg chg="add">
          <ac:chgData name="Kristy Yi Feng Guan" userId="S::kyfguan@ucalgary.ca::9e172e15-0824-4591-bf8a-cfd6003b9602" providerId="AD" clId="Web-{F5D4770B-CEF7-4327-B66A-38EFC2DD02C1}" dt="2018-10-29T20:24:49.911" v="1252"/>
          <ac:grpSpMkLst>
            <pc:docMk/>
            <pc:sldMk cId="2346473803" sldId="268"/>
            <ac:grpSpMk id="10" creationId="{6C144995-155B-424A-B9F4-F22B71B70CA5}"/>
          </ac:grpSpMkLst>
        </pc:grpChg>
      </pc:sldChg>
      <pc:sldChg chg="addSp modSp add mod replId setBg setClrOvrMap">
        <pc:chgData name="Kristy Yi Feng Guan" userId="S::kyfguan@ucalgary.ca::9e172e15-0824-4591-bf8a-cfd6003b9602" providerId="AD" clId="Web-{F5D4770B-CEF7-4327-B66A-38EFC2DD02C1}" dt="2018-10-29T20:35:53.639" v="1297"/>
        <pc:sldMkLst>
          <pc:docMk/>
          <pc:sldMk cId="1718540931" sldId="269"/>
        </pc:sldMkLst>
        <pc:spChg chg="mod">
          <ac:chgData name="Kristy Yi Feng Guan" userId="S::kyfguan@ucalgary.ca::9e172e15-0824-4591-bf8a-cfd6003b9602" providerId="AD" clId="Web-{F5D4770B-CEF7-4327-B66A-38EFC2DD02C1}" dt="2018-10-29T20:35:53.639" v="1297"/>
          <ac:spMkLst>
            <pc:docMk/>
            <pc:sldMk cId="1718540931" sldId="269"/>
            <ac:spMk id="2" creationId="{FC7E3CC1-D182-42FD-A961-17C51BF63BCC}"/>
          </ac:spMkLst>
        </pc:spChg>
        <pc:spChg chg="add">
          <ac:chgData name="Kristy Yi Feng Guan" userId="S::kyfguan@ucalgary.ca::9e172e15-0824-4591-bf8a-cfd6003b9602" providerId="AD" clId="Web-{F5D4770B-CEF7-4327-B66A-38EFC2DD02C1}" dt="2018-10-29T20:35:53.639" v="1297"/>
          <ac:spMkLst>
            <pc:docMk/>
            <pc:sldMk cId="1718540931" sldId="269"/>
            <ac:spMk id="78" creationId="{ED0729F1-ABF0-4A9E-8C03-5EE8FC12256E}"/>
          </ac:spMkLst>
        </pc:spChg>
        <pc:grpChg chg="add">
          <ac:chgData name="Kristy Yi Feng Guan" userId="S::kyfguan@ucalgary.ca::9e172e15-0824-4591-bf8a-cfd6003b9602" providerId="AD" clId="Web-{F5D4770B-CEF7-4327-B66A-38EFC2DD02C1}" dt="2018-10-29T20:35:53.639" v="1297"/>
          <ac:grpSpMkLst>
            <pc:docMk/>
            <pc:sldMk cId="1718540931" sldId="269"/>
            <ac:grpSpMk id="80" creationId="{C1A5E60E-2EE5-4070-9E95-A54C6097854D}"/>
          </ac:grpSpMkLst>
        </pc:grpChg>
        <pc:graphicFrameChg chg="mod modGraphic">
          <ac:chgData name="Kristy Yi Feng Guan" userId="S::kyfguan@ucalgary.ca::9e172e15-0824-4591-bf8a-cfd6003b9602" providerId="AD" clId="Web-{F5D4770B-CEF7-4327-B66A-38EFC2DD02C1}" dt="2018-10-29T20:35:53.639" v="1297"/>
          <ac:graphicFrameMkLst>
            <pc:docMk/>
            <pc:sldMk cId="1718540931" sldId="269"/>
            <ac:graphicFrameMk id="201" creationId="{40F449B6-F028-4007-B444-ED8AA204F5A5}"/>
          </ac:graphicFrameMkLst>
        </pc:graphicFrameChg>
      </pc:sldChg>
    </pc:docChg>
  </pc:docChgLst>
  <pc:docChgLst>
    <pc:chgData name="Steven Michael Schroeder" userId="S::smschroe@ucalgary.ca::165fb3eb-74d9-4687-acd6-a4cf9d53270b" providerId="AD" clId="Web-{E8BBFE6C-9235-6301-4662-A9B20DBF9DDA}"/>
    <pc:docChg chg="modSld">
      <pc:chgData name="Steven Michael Schroeder" userId="S::smschroe@ucalgary.ca::165fb3eb-74d9-4687-acd6-a4cf9d53270b" providerId="AD" clId="Web-{E8BBFE6C-9235-6301-4662-A9B20DBF9DDA}" dt="2018-10-29T20:26:46.056" v="235" actId="1076"/>
      <pc:docMkLst>
        <pc:docMk/>
      </pc:docMkLst>
      <pc:sldChg chg="addSp modSp">
        <pc:chgData name="Steven Michael Schroeder" userId="S::smschroe@ucalgary.ca::165fb3eb-74d9-4687-acd6-a4cf9d53270b" providerId="AD" clId="Web-{E8BBFE6C-9235-6301-4662-A9B20DBF9DDA}" dt="2018-10-29T20:26:46.056" v="235" actId="1076"/>
        <pc:sldMkLst>
          <pc:docMk/>
          <pc:sldMk cId="109857222" sldId="256"/>
        </pc:sldMkLst>
        <pc:spChg chg="mod">
          <ac:chgData name="Steven Michael Schroeder" userId="S::smschroe@ucalgary.ca::165fb3eb-74d9-4687-acd6-a4cf9d53270b" providerId="AD" clId="Web-{E8BBFE6C-9235-6301-4662-A9B20DBF9DDA}" dt="2018-10-29T20:17:25.909" v="171" actId="1076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Steven Michael Schroeder" userId="S::smschroe@ucalgary.ca::165fb3eb-74d9-4687-acd6-a4cf9d53270b" providerId="AD" clId="Web-{E8BBFE6C-9235-6301-4662-A9B20DBF9DDA}" dt="2018-10-29T20:20:51.058" v="195" actId="1076"/>
          <ac:spMkLst>
            <pc:docMk/>
            <pc:sldMk cId="109857222" sldId="256"/>
            <ac:spMk id="31" creationId="{9B38B146-67E3-4B97-B710-945EBDD63101}"/>
          </ac:spMkLst>
        </pc:spChg>
        <pc:spChg chg="mod">
          <ac:chgData name="Steven Michael Schroeder" userId="S::smschroe@ucalgary.ca::165fb3eb-74d9-4687-acd6-a4cf9d53270b" providerId="AD" clId="Web-{E8BBFE6C-9235-6301-4662-A9B20DBF9DDA}" dt="2018-10-29T20:17:30.550" v="172" actId="1076"/>
          <ac:spMkLst>
            <pc:docMk/>
            <pc:sldMk cId="109857222" sldId="256"/>
            <ac:spMk id="32" creationId="{92B8BDE1-DD85-408D-BCBF-F6A337774B33}"/>
          </ac:spMkLst>
        </pc:spChg>
        <pc:spChg chg="mod">
          <ac:chgData name="Steven Michael Schroeder" userId="S::smschroe@ucalgary.ca::165fb3eb-74d9-4687-acd6-a4cf9d53270b" providerId="AD" clId="Web-{E8BBFE6C-9235-6301-4662-A9B20DBF9DDA}" dt="2018-10-29T20:17:00.752" v="164" actId="1076"/>
          <ac:spMkLst>
            <pc:docMk/>
            <pc:sldMk cId="109857222" sldId="256"/>
            <ac:spMk id="33" creationId="{477B6D4C-9DBE-4D66-8969-EAD5C8487EB2}"/>
          </ac:spMkLst>
        </pc:spChg>
        <pc:spChg chg="mod">
          <ac:chgData name="Steven Michael Schroeder" userId="S::smschroe@ucalgary.ca::165fb3eb-74d9-4687-acd6-a4cf9d53270b" providerId="AD" clId="Web-{E8BBFE6C-9235-6301-4662-A9B20DBF9DDA}" dt="2018-10-29T20:17:05.049" v="165" actId="1076"/>
          <ac:spMkLst>
            <pc:docMk/>
            <pc:sldMk cId="109857222" sldId="256"/>
            <ac:spMk id="36" creationId="{FED4124F-C347-422D-BBA5-1C2667E16DD2}"/>
          </ac:spMkLst>
        </pc:spChg>
        <pc:spChg chg="mod">
          <ac:chgData name="Steven Michael Schroeder" userId="S::smschroe@ucalgary.ca::165fb3eb-74d9-4687-acd6-a4cf9d53270b" providerId="AD" clId="Web-{E8BBFE6C-9235-6301-4662-A9B20DBF9DDA}" dt="2018-10-29T20:16:51.970" v="161" actId="1076"/>
          <ac:spMkLst>
            <pc:docMk/>
            <pc:sldMk cId="109857222" sldId="256"/>
            <ac:spMk id="37" creationId="{CA01D213-C983-4907-843A-CA2D12A2672C}"/>
          </ac:spMkLst>
        </pc:spChg>
        <pc:spChg chg="mod">
          <ac:chgData name="Steven Michael Schroeder" userId="S::smschroe@ucalgary.ca::165fb3eb-74d9-4687-acd6-a4cf9d53270b" providerId="AD" clId="Web-{E8BBFE6C-9235-6301-4662-A9B20DBF9DDA}" dt="2018-10-29T20:23:51.330" v="221" actId="1076"/>
          <ac:spMkLst>
            <pc:docMk/>
            <pc:sldMk cId="109857222" sldId="256"/>
            <ac:spMk id="38" creationId="{8639AC3F-8CE3-41F7-A64E-2CC49E992785}"/>
          </ac:spMkLst>
        </pc:spChg>
        <pc:spChg chg="mod">
          <ac:chgData name="Steven Michael Schroeder" userId="S::smschroe@ucalgary.ca::165fb3eb-74d9-4687-acd6-a4cf9d53270b" providerId="AD" clId="Web-{E8BBFE6C-9235-6301-4662-A9B20DBF9DDA}" dt="2018-10-29T20:17:09.221" v="167" actId="1076"/>
          <ac:spMkLst>
            <pc:docMk/>
            <pc:sldMk cId="109857222" sldId="256"/>
            <ac:spMk id="39" creationId="{FA130DD6-9C16-4E13-9028-789D5EAB6E7F}"/>
          </ac:spMkLst>
        </pc:spChg>
        <pc:spChg chg="mod">
          <ac:chgData name="Steven Michael Schroeder" userId="S::smschroe@ucalgary.ca::165fb3eb-74d9-4687-acd6-a4cf9d53270b" providerId="AD" clId="Web-{E8BBFE6C-9235-6301-4662-A9B20DBF9DDA}" dt="2018-10-29T20:17:16.346" v="169" actId="1076"/>
          <ac:spMkLst>
            <pc:docMk/>
            <pc:sldMk cId="109857222" sldId="256"/>
            <ac:spMk id="40" creationId="{28AE2123-0A9F-4839-870A-FD9065271CB8}"/>
          </ac:spMkLst>
        </pc:spChg>
        <pc:spChg chg="mod">
          <ac:chgData name="Steven Michael Schroeder" userId="S::smschroe@ucalgary.ca::165fb3eb-74d9-4687-acd6-a4cf9d53270b" providerId="AD" clId="Web-{E8BBFE6C-9235-6301-4662-A9B20DBF9DDA}" dt="2018-10-29T20:17:33.144" v="173" actId="1076"/>
          <ac:spMkLst>
            <pc:docMk/>
            <pc:sldMk cId="109857222" sldId="256"/>
            <ac:spMk id="44" creationId="{26C68B04-F4E4-47C1-8C7E-5364F97F9547}"/>
          </ac:spMkLst>
        </pc:spChg>
        <pc:spChg chg="mod">
          <ac:chgData name="Steven Michael Schroeder" userId="S::smschroe@ucalgary.ca::165fb3eb-74d9-4687-acd6-a4cf9d53270b" providerId="AD" clId="Web-{E8BBFE6C-9235-6301-4662-A9B20DBF9DDA}" dt="2018-10-29T20:16:55.002" v="162" actId="1076"/>
          <ac:spMkLst>
            <pc:docMk/>
            <pc:sldMk cId="109857222" sldId="256"/>
            <ac:spMk id="45" creationId="{E732236B-DD25-4DFA-A8BF-2A06EE2F0341}"/>
          </ac:spMkLst>
        </pc:spChg>
        <pc:spChg chg="mod">
          <ac:chgData name="Steven Michael Schroeder" userId="S::smschroe@ucalgary.ca::165fb3eb-74d9-4687-acd6-a4cf9d53270b" providerId="AD" clId="Web-{E8BBFE6C-9235-6301-4662-A9B20DBF9DDA}" dt="2018-10-29T20:17:06.893" v="166" actId="1076"/>
          <ac:spMkLst>
            <pc:docMk/>
            <pc:sldMk cId="109857222" sldId="256"/>
            <ac:spMk id="46" creationId="{0D55F62F-C18D-4481-A8D9-F04C9B6F49A5}"/>
          </ac:spMkLst>
        </pc:spChg>
        <pc:spChg chg="mod">
          <ac:chgData name="Steven Michael Schroeder" userId="S::smschroe@ucalgary.ca::165fb3eb-74d9-4687-acd6-a4cf9d53270b" providerId="AD" clId="Web-{E8BBFE6C-9235-6301-4662-A9B20DBF9DDA}" dt="2018-10-29T20:17:12.377" v="168" actId="1076"/>
          <ac:spMkLst>
            <pc:docMk/>
            <pc:sldMk cId="109857222" sldId="256"/>
            <ac:spMk id="47" creationId="{8A047185-B861-432F-BF19-44773EB78094}"/>
          </ac:spMkLst>
        </pc:spChg>
        <pc:spChg chg="mod">
          <ac:chgData name="Steven Michael Schroeder" userId="S::smschroe@ucalgary.ca::165fb3eb-74d9-4687-acd6-a4cf9d53270b" providerId="AD" clId="Web-{E8BBFE6C-9235-6301-4662-A9B20DBF9DDA}" dt="2018-10-29T20:17:21.284" v="170" actId="1076"/>
          <ac:spMkLst>
            <pc:docMk/>
            <pc:sldMk cId="109857222" sldId="256"/>
            <ac:spMk id="48" creationId="{1283CDC4-463D-4B3D-8202-38800B893060}"/>
          </ac:spMkLst>
        </pc:spChg>
        <pc:spChg chg="mod">
          <ac:chgData name="Steven Michael Schroeder" userId="S::smschroe@ucalgary.ca::165fb3eb-74d9-4687-acd6-a4cf9d53270b" providerId="AD" clId="Web-{E8BBFE6C-9235-6301-4662-A9B20DBF9DDA}" dt="2018-10-29T20:12:14.960" v="86" actId="1076"/>
          <ac:spMkLst>
            <pc:docMk/>
            <pc:sldMk cId="109857222" sldId="256"/>
            <ac:spMk id="49" creationId="{57E9DF3C-93D9-405B-8411-8E8E8AC2B22D}"/>
          </ac:spMkLst>
        </pc:spChg>
        <pc:spChg chg="mod">
          <ac:chgData name="Steven Michael Schroeder" userId="S::smschroe@ucalgary.ca::165fb3eb-74d9-4687-acd6-a4cf9d53270b" providerId="AD" clId="Web-{E8BBFE6C-9235-6301-4662-A9B20DBF9DDA}" dt="2018-10-29T20:19:11.569" v="188" actId="14100"/>
          <ac:spMkLst>
            <pc:docMk/>
            <pc:sldMk cId="109857222" sldId="256"/>
            <ac:spMk id="50" creationId="{AF74E316-C3BD-4237-A852-8891FB8FE3C5}"/>
          </ac:spMkLst>
        </pc:spChg>
        <pc:picChg chg="add mod">
          <ac:chgData name="Steven Michael Schroeder" userId="S::smschroe@ucalgary.ca::165fb3eb-74d9-4687-acd6-a4cf9d53270b" providerId="AD" clId="Web-{E8BBFE6C-9235-6301-4662-A9B20DBF9DDA}" dt="2018-10-29T20:22:29.968" v="207" actId="1076"/>
          <ac:picMkLst>
            <pc:docMk/>
            <pc:sldMk cId="109857222" sldId="256"/>
            <ac:picMk id="2" creationId="{137FB90A-AF6D-4441-BFE4-43B7B99D444D}"/>
          </ac:picMkLst>
        </pc:picChg>
        <pc:picChg chg="mod">
          <ac:chgData name="Steven Michael Schroeder" userId="S::smschroe@ucalgary.ca::165fb3eb-74d9-4687-acd6-a4cf9d53270b" providerId="AD" clId="Web-{E8BBFE6C-9235-6301-4662-A9B20DBF9DDA}" dt="2018-10-29T20:18:37.881" v="178"/>
          <ac:picMkLst>
            <pc:docMk/>
            <pc:sldMk cId="109857222" sldId="256"/>
            <ac:picMk id="4" creationId="{9529A6C5-6A82-48DB-9FF1-20D944AE8AE3}"/>
          </ac:picMkLst>
        </pc:picChg>
        <pc:picChg chg="mod">
          <ac:chgData name="Steven Michael Schroeder" userId="S::smschroe@ucalgary.ca::165fb3eb-74d9-4687-acd6-a4cf9d53270b" providerId="AD" clId="Web-{E8BBFE6C-9235-6301-4662-A9B20DBF9DDA}" dt="2018-10-29T20:18:52.506" v="179" actId="1076"/>
          <ac:picMkLst>
            <pc:docMk/>
            <pc:sldMk cId="109857222" sldId="256"/>
            <ac:picMk id="5" creationId="{EFAC71BA-E147-4409-A38E-4C463D103508}"/>
          </ac:picMkLst>
        </pc:picChg>
        <pc:picChg chg="mod">
          <ac:chgData name="Steven Michael Schroeder" userId="S::smschroe@ucalgary.ca::165fb3eb-74d9-4687-acd6-a4cf9d53270b" providerId="AD" clId="Web-{E8BBFE6C-9235-6301-4662-A9B20DBF9DDA}" dt="2018-10-29T20:13:13.524" v="102" actId="1076"/>
          <ac:picMkLst>
            <pc:docMk/>
            <pc:sldMk cId="109857222" sldId="256"/>
            <ac:picMk id="6" creationId="{E30339B2-5740-43C2-9118-FEFDDA68BF2C}"/>
          </ac:picMkLst>
        </pc:picChg>
        <pc:picChg chg="mod">
          <ac:chgData name="Steven Michael Schroeder" userId="S::smschroe@ucalgary.ca::165fb3eb-74d9-4687-acd6-a4cf9d53270b" providerId="AD" clId="Web-{E8BBFE6C-9235-6301-4662-A9B20DBF9DDA}" dt="2018-10-29T20:13:03.368" v="100" actId="1076"/>
          <ac:picMkLst>
            <pc:docMk/>
            <pc:sldMk cId="109857222" sldId="256"/>
            <ac:picMk id="8" creationId="{45BD0BC9-FF4F-4A00-BA3E-DD19EE40815B}"/>
          </ac:picMkLst>
        </pc:picChg>
        <pc:picChg chg="add mod modCrop">
          <ac:chgData name="Steven Michael Schroeder" userId="S::smschroe@ucalgary.ca::165fb3eb-74d9-4687-acd6-a4cf9d53270b" providerId="AD" clId="Web-{E8BBFE6C-9235-6301-4662-A9B20DBF9DDA}" dt="2018-10-29T20:22:27.109" v="206" actId="1076"/>
          <ac:picMkLst>
            <pc:docMk/>
            <pc:sldMk cId="109857222" sldId="256"/>
            <ac:picMk id="9" creationId="{CB9D938C-AD9B-4945-B94D-C9E0FA42E5F0}"/>
          </ac:picMkLst>
        </pc:picChg>
        <pc:picChg chg="mod">
          <ac:chgData name="Steven Michael Schroeder" userId="S::smschroe@ucalgary.ca::165fb3eb-74d9-4687-acd6-a4cf9d53270b" providerId="AD" clId="Web-{E8BBFE6C-9235-6301-4662-A9B20DBF9DDA}" dt="2018-10-29T20:18:54.694" v="180" actId="1076"/>
          <ac:picMkLst>
            <pc:docMk/>
            <pc:sldMk cId="109857222" sldId="256"/>
            <ac:picMk id="30" creationId="{E43B7934-33CA-447D-84C9-AB924AD1D983}"/>
          </ac:picMkLst>
        </pc:picChg>
        <pc:picChg chg="add mod modCrop">
          <ac:chgData name="Steven Michael Schroeder" userId="S::smschroe@ucalgary.ca::165fb3eb-74d9-4687-acd6-a4cf9d53270b" providerId="AD" clId="Web-{E8BBFE6C-9235-6301-4662-A9B20DBF9DDA}" dt="2018-10-29T20:23:20.032" v="216" actId="1076"/>
          <ac:picMkLst>
            <pc:docMk/>
            <pc:sldMk cId="109857222" sldId="256"/>
            <ac:picMk id="34" creationId="{2E022299-69BC-44BF-8F46-27F4DA7F8D56}"/>
          </ac:picMkLst>
        </pc:picChg>
        <pc:picChg chg="add mod modCrop">
          <ac:chgData name="Steven Michael Schroeder" userId="S::smschroe@ucalgary.ca::165fb3eb-74d9-4687-acd6-a4cf9d53270b" providerId="AD" clId="Web-{E8BBFE6C-9235-6301-4662-A9B20DBF9DDA}" dt="2018-10-29T20:25:19.349" v="227" actId="1076"/>
          <ac:picMkLst>
            <pc:docMk/>
            <pc:sldMk cId="109857222" sldId="256"/>
            <ac:picMk id="51" creationId="{28DE8981-2E84-4171-AA7D-42C3A29842F7}"/>
          </ac:picMkLst>
        </pc:picChg>
        <pc:picChg chg="add mod">
          <ac:chgData name="Steven Michael Schroeder" userId="S::smschroe@ucalgary.ca::165fb3eb-74d9-4687-acd6-a4cf9d53270b" providerId="AD" clId="Web-{E8BBFE6C-9235-6301-4662-A9B20DBF9DDA}" dt="2018-10-29T20:26:02.304" v="232" actId="14100"/>
          <ac:picMkLst>
            <pc:docMk/>
            <pc:sldMk cId="109857222" sldId="256"/>
            <ac:picMk id="53" creationId="{E7523B2B-B07E-45AE-99E8-5FA81A4BFF28}"/>
          </ac:picMkLst>
        </pc:picChg>
        <pc:picChg chg="add mod">
          <ac:chgData name="Steven Michael Schroeder" userId="S::smschroe@ucalgary.ca::165fb3eb-74d9-4687-acd6-a4cf9d53270b" providerId="AD" clId="Web-{E8BBFE6C-9235-6301-4662-A9B20DBF9DDA}" dt="2018-10-29T20:26:46.056" v="235" actId="1076"/>
          <ac:picMkLst>
            <pc:docMk/>
            <pc:sldMk cId="109857222" sldId="256"/>
            <ac:picMk id="55" creationId="{2F617361-ACFE-412B-A62A-E9A8C6B3CCB8}"/>
          </ac:picMkLst>
        </pc:picChg>
      </pc:sldChg>
    </pc:docChg>
  </pc:docChgLst>
  <pc:docChgLst>
    <pc:chgData name="Kristy Yi Feng Guan" userId="S::kyfguan@ucalgary.ca::9e172e15-0824-4591-bf8a-cfd6003b9602" providerId="AD" clId="Web-{A4A23A02-935A-CD62-949D-0D9160E802FA}"/>
    <pc:docChg chg="addSld delSld modSld">
      <pc:chgData name="Kristy Yi Feng Guan" userId="S::kyfguan@ucalgary.ca::9e172e15-0824-4591-bf8a-cfd6003b9602" providerId="AD" clId="Web-{A4A23A02-935A-CD62-949D-0D9160E802FA}" dt="2018-10-29T23:03:38.198" v="238" actId="1076"/>
      <pc:docMkLst>
        <pc:docMk/>
      </pc:docMkLst>
      <pc:sldChg chg="modSp">
        <pc:chgData name="Kristy Yi Feng Guan" userId="S::kyfguan@ucalgary.ca::9e172e15-0824-4591-bf8a-cfd6003b9602" providerId="AD" clId="Web-{A4A23A02-935A-CD62-949D-0D9160E802FA}" dt="2018-10-29T22:50:18.713" v="64" actId="20577"/>
        <pc:sldMkLst>
          <pc:docMk/>
          <pc:sldMk cId="3192256463" sldId="260"/>
        </pc:sldMkLst>
        <pc:spChg chg="mod">
          <ac:chgData name="Kristy Yi Feng Guan" userId="S::kyfguan@ucalgary.ca::9e172e15-0824-4591-bf8a-cfd6003b9602" providerId="AD" clId="Web-{A4A23A02-935A-CD62-949D-0D9160E802FA}" dt="2018-10-29T22:50:18.713" v="64" actId="20577"/>
          <ac:spMkLst>
            <pc:docMk/>
            <pc:sldMk cId="3192256463" sldId="260"/>
            <ac:spMk id="3" creationId="{274953B1-EAB7-4206-A841-548BCC2DA194}"/>
          </ac:spMkLst>
        </pc:spChg>
      </pc:sldChg>
      <pc:sldChg chg="addSp delSp modSp add del replId">
        <pc:chgData name="Kristy Yi Feng Guan" userId="S::kyfguan@ucalgary.ca::9e172e15-0824-4591-bf8a-cfd6003b9602" providerId="AD" clId="Web-{A4A23A02-935A-CD62-949D-0D9160E802FA}" dt="2018-10-29T22:55:08.679" v="208"/>
        <pc:sldMkLst>
          <pc:docMk/>
          <pc:sldMk cId="3724802450" sldId="278"/>
        </pc:sldMkLst>
        <pc:spChg chg="mod">
          <ac:chgData name="Kristy Yi Feng Guan" userId="S::kyfguan@ucalgary.ca::9e172e15-0824-4591-bf8a-cfd6003b9602" providerId="AD" clId="Web-{A4A23A02-935A-CD62-949D-0D9160E802FA}" dt="2018-10-29T22:51:02.293" v="68"/>
          <ac:spMkLst>
            <pc:docMk/>
            <pc:sldMk cId="3724802450" sldId="278"/>
            <ac:spMk id="2" creationId="{8AFD42F0-9D87-4D46-A3CC-A169D1563D35}"/>
          </ac:spMkLst>
        </pc:spChg>
        <pc:spChg chg="del">
          <ac:chgData name="Kristy Yi Feng Guan" userId="S::kyfguan@ucalgary.ca::9e172e15-0824-4591-bf8a-cfd6003b9602" providerId="AD" clId="Web-{A4A23A02-935A-CD62-949D-0D9160E802FA}" dt="2018-10-29T22:50:44.026" v="67"/>
          <ac:spMkLst>
            <pc:docMk/>
            <pc:sldMk cId="3724802450" sldId="278"/>
            <ac:spMk id="49" creationId="{E2366EBA-92FD-44AE-87A9-25E5135EB2C9}"/>
          </ac:spMkLst>
        </pc:spChg>
        <pc:spChg chg="del">
          <ac:chgData name="Kristy Yi Feng Guan" userId="S::kyfguan@ucalgary.ca::9e172e15-0824-4591-bf8a-cfd6003b9602" providerId="AD" clId="Web-{A4A23A02-935A-CD62-949D-0D9160E802FA}" dt="2018-10-29T22:50:44.026" v="67"/>
          <ac:spMkLst>
            <pc:docMk/>
            <pc:sldMk cId="3724802450" sldId="278"/>
            <ac:spMk id="74" creationId="{7C462C46-EFB7-4580-9921-DFC346FCC3C2}"/>
          </ac:spMkLst>
        </pc:spChg>
        <pc:spChg chg="del">
          <ac:chgData name="Kristy Yi Feng Guan" userId="S::kyfguan@ucalgary.ca::9e172e15-0824-4591-bf8a-cfd6003b9602" providerId="AD" clId="Web-{A4A23A02-935A-CD62-949D-0D9160E802FA}" dt="2018-10-29T22:50:44.026" v="67"/>
          <ac:spMkLst>
            <pc:docMk/>
            <pc:sldMk cId="3724802450" sldId="278"/>
            <ac:spMk id="76" creationId="{B8B918B4-AB10-4E3A-916E-A9625586EA47}"/>
          </ac:spMkLst>
        </pc:spChg>
        <pc:spChg chg="del mod replId">
          <ac:chgData name="Kristy Yi Feng Guan" userId="S::kyfguan@ucalgary.ca::9e172e15-0824-4591-bf8a-cfd6003b9602" providerId="AD" clId="Web-{A4A23A02-935A-CD62-949D-0D9160E802FA}" dt="2018-10-29T22:50:44.026" v="67"/>
          <ac:spMkLst>
            <pc:docMk/>
            <pc:sldMk cId="3724802450" sldId="278"/>
            <ac:spMk id="79" creationId="{274953B1-EAB7-4206-A841-548BCC2DA194}"/>
          </ac:spMkLst>
        </pc:spChg>
        <pc:spChg chg="add del">
          <ac:chgData name="Kristy Yi Feng Guan" userId="S::kyfguan@ucalgary.ca::9e172e15-0824-4591-bf8a-cfd6003b9602" providerId="AD" clId="Web-{A4A23A02-935A-CD62-949D-0D9160E802FA}" dt="2018-10-29T22:51:02.293" v="68"/>
          <ac:spMkLst>
            <pc:docMk/>
            <pc:sldMk cId="3724802450" sldId="278"/>
            <ac:spMk id="83" creationId="{ED0729F1-ABF0-4A9E-8C03-5EE8FC12256E}"/>
          </ac:spMkLst>
        </pc:spChg>
        <pc:grpChg chg="del">
          <ac:chgData name="Kristy Yi Feng Guan" userId="S::kyfguan@ucalgary.ca::9e172e15-0824-4591-bf8a-cfd6003b9602" providerId="AD" clId="Web-{A4A23A02-935A-CD62-949D-0D9160E802FA}" dt="2018-10-29T22:50:44.026" v="67"/>
          <ac:grpSpMkLst>
            <pc:docMk/>
            <pc:sldMk cId="3724802450" sldId="278"/>
            <ac:grpSpMk id="51" creationId="{B437F5FC-01F7-4EB4-81E7-C27D917E9554}"/>
          </ac:grpSpMkLst>
        </pc:grpChg>
        <pc:grpChg chg="add del">
          <ac:chgData name="Kristy Yi Feng Guan" userId="S::kyfguan@ucalgary.ca::9e172e15-0824-4591-bf8a-cfd6003b9602" providerId="AD" clId="Web-{A4A23A02-935A-CD62-949D-0D9160E802FA}" dt="2018-10-29T22:51:02.293" v="68"/>
          <ac:grpSpMkLst>
            <pc:docMk/>
            <pc:sldMk cId="3724802450" sldId="278"/>
            <ac:grpSpMk id="85" creationId="{C1A5E60E-2EE5-4070-9E95-A54C6097854D}"/>
          </ac:grpSpMkLst>
        </pc:grpChg>
        <pc:graphicFrameChg chg="add mod modGraphic">
          <ac:chgData name="Kristy Yi Feng Guan" userId="S::kyfguan@ucalgary.ca::9e172e15-0824-4591-bf8a-cfd6003b9602" providerId="AD" clId="Web-{A4A23A02-935A-CD62-949D-0D9160E802FA}" dt="2018-10-29T22:51:02.293" v="68"/>
          <ac:graphicFrameMkLst>
            <pc:docMk/>
            <pc:sldMk cId="3724802450" sldId="278"/>
            <ac:graphicFrameMk id="78" creationId="{10746973-11C8-4CC3-A9A3-18A6C1B53F32}"/>
          </ac:graphicFrameMkLst>
        </pc:graphicFrameChg>
      </pc:sldChg>
      <pc:sldChg chg="addSp delSp modSp add replId">
        <pc:chgData name="Kristy Yi Feng Guan" userId="S::kyfguan@ucalgary.ca::9e172e15-0824-4591-bf8a-cfd6003b9602" providerId="AD" clId="Web-{A4A23A02-935A-CD62-949D-0D9160E802FA}" dt="2018-10-29T22:54:52.194" v="206" actId="20577"/>
        <pc:sldMkLst>
          <pc:docMk/>
          <pc:sldMk cId="255078113" sldId="279"/>
        </pc:sldMkLst>
        <pc:spChg chg="mod">
          <ac:chgData name="Kristy Yi Feng Guan" userId="S::kyfguan@ucalgary.ca::9e172e15-0824-4591-bf8a-cfd6003b9602" providerId="AD" clId="Web-{A4A23A02-935A-CD62-949D-0D9160E802FA}" dt="2018-10-29T22:53:41.144" v="148"/>
          <ac:spMkLst>
            <pc:docMk/>
            <pc:sldMk cId="255078113" sldId="279"/>
            <ac:spMk id="2" creationId="{8AFD42F0-9D87-4D46-A3CC-A169D1563D35}"/>
          </ac:spMkLst>
        </pc:spChg>
        <pc:spChg chg="add del mod replId">
          <ac:chgData name="Kristy Yi Feng Guan" userId="S::kyfguan@ucalgary.ca::9e172e15-0824-4591-bf8a-cfd6003b9602" providerId="AD" clId="Web-{A4A23A02-935A-CD62-949D-0D9160E802FA}" dt="2018-10-29T22:54:52.194" v="206" actId="20577"/>
          <ac:spMkLst>
            <pc:docMk/>
            <pc:sldMk cId="255078113" sldId="279"/>
            <ac:spMk id="3" creationId="{274953B1-EAB7-4206-A841-548BCC2DA194}"/>
          </ac:spMkLst>
        </pc:spChg>
        <pc:spChg chg="add del mod">
          <ac:chgData name="Kristy Yi Feng Guan" userId="S::kyfguan@ucalgary.ca::9e172e15-0824-4591-bf8a-cfd6003b9602" providerId="AD" clId="Web-{A4A23A02-935A-CD62-949D-0D9160E802FA}" dt="2018-10-29T22:53:51.863" v="152" actId="20577"/>
          <ac:spMkLst>
            <pc:docMk/>
            <pc:sldMk cId="255078113" sldId="279"/>
            <ac:spMk id="49" creationId="{E2366EBA-92FD-44AE-87A9-25E5135EB2C9}"/>
          </ac:spMkLst>
        </pc:spChg>
        <pc:spChg chg="add del">
          <ac:chgData name="Kristy Yi Feng Guan" userId="S::kyfguan@ucalgary.ca::9e172e15-0824-4591-bf8a-cfd6003b9602" providerId="AD" clId="Web-{A4A23A02-935A-CD62-949D-0D9160E802FA}" dt="2018-10-29T22:53:41.144" v="148"/>
          <ac:spMkLst>
            <pc:docMk/>
            <pc:sldMk cId="255078113" sldId="279"/>
            <ac:spMk id="74" creationId="{7C462C46-EFB7-4580-9921-DFC346FCC3C2}"/>
          </ac:spMkLst>
        </pc:spChg>
        <pc:spChg chg="add del">
          <ac:chgData name="Kristy Yi Feng Guan" userId="S::kyfguan@ucalgary.ca::9e172e15-0824-4591-bf8a-cfd6003b9602" providerId="AD" clId="Web-{A4A23A02-935A-CD62-949D-0D9160E802FA}" dt="2018-10-29T22:53:41.144" v="148"/>
          <ac:spMkLst>
            <pc:docMk/>
            <pc:sldMk cId="255078113" sldId="279"/>
            <ac:spMk id="76" creationId="{B8B918B4-AB10-4E3A-916E-A9625586EA47}"/>
          </ac:spMkLst>
        </pc:spChg>
        <pc:spChg chg="add del">
          <ac:chgData name="Kristy Yi Feng Guan" userId="S::kyfguan@ucalgary.ca::9e172e15-0824-4591-bf8a-cfd6003b9602" providerId="AD" clId="Web-{A4A23A02-935A-CD62-949D-0D9160E802FA}" dt="2018-10-29T22:53:41.144" v="148"/>
          <ac:spMkLst>
            <pc:docMk/>
            <pc:sldMk cId="255078113" sldId="279"/>
            <ac:spMk id="83" creationId="{ED0729F1-ABF0-4A9E-8C03-5EE8FC12256E}"/>
          </ac:spMkLst>
        </pc:spChg>
        <pc:grpChg chg="add del">
          <ac:chgData name="Kristy Yi Feng Guan" userId="S::kyfguan@ucalgary.ca::9e172e15-0824-4591-bf8a-cfd6003b9602" providerId="AD" clId="Web-{A4A23A02-935A-CD62-949D-0D9160E802FA}" dt="2018-10-29T22:53:41.144" v="148"/>
          <ac:grpSpMkLst>
            <pc:docMk/>
            <pc:sldMk cId="255078113" sldId="279"/>
            <ac:grpSpMk id="51" creationId="{B437F5FC-01F7-4EB4-81E7-C27D917E9554}"/>
          </ac:grpSpMkLst>
        </pc:grpChg>
        <pc:grpChg chg="add del">
          <ac:chgData name="Kristy Yi Feng Guan" userId="S::kyfguan@ucalgary.ca::9e172e15-0824-4591-bf8a-cfd6003b9602" providerId="AD" clId="Web-{A4A23A02-935A-CD62-949D-0D9160E802FA}" dt="2018-10-29T22:53:41.144" v="148"/>
          <ac:grpSpMkLst>
            <pc:docMk/>
            <pc:sldMk cId="255078113" sldId="279"/>
            <ac:grpSpMk id="85" creationId="{C1A5E60E-2EE5-4070-9E95-A54C6097854D}"/>
          </ac:grpSpMkLst>
        </pc:grpChg>
        <pc:graphicFrameChg chg="add del">
          <ac:chgData name="Kristy Yi Feng Guan" userId="S::kyfguan@ucalgary.ca::9e172e15-0824-4591-bf8a-cfd6003b9602" providerId="AD" clId="Web-{A4A23A02-935A-CD62-949D-0D9160E802FA}" dt="2018-10-29T22:53:41.144" v="148"/>
          <ac:graphicFrameMkLst>
            <pc:docMk/>
            <pc:sldMk cId="255078113" sldId="279"/>
            <ac:graphicFrameMk id="78" creationId="{3270370E-BCA4-406D-BC38-6FF6AA478DC7}"/>
          </ac:graphicFrameMkLst>
        </pc:graphicFrameChg>
      </pc:sldChg>
      <pc:sldChg chg="addSp delSp modSp add replId">
        <pc:chgData name="Kristy Yi Feng Guan" userId="S::kyfguan@ucalgary.ca::9e172e15-0824-4591-bf8a-cfd6003b9602" providerId="AD" clId="Web-{A4A23A02-935A-CD62-949D-0D9160E802FA}" dt="2018-10-29T22:55:24.211" v="210"/>
        <pc:sldMkLst>
          <pc:docMk/>
          <pc:sldMk cId="352056079" sldId="280"/>
        </pc:sldMkLst>
        <pc:spChg chg="mod">
          <ac:chgData name="Kristy Yi Feng Guan" userId="S::kyfguan@ucalgary.ca::9e172e15-0824-4591-bf8a-cfd6003b9602" providerId="AD" clId="Web-{A4A23A02-935A-CD62-949D-0D9160E802FA}" dt="2018-10-29T22:55:24.211" v="210"/>
          <ac:spMkLst>
            <pc:docMk/>
            <pc:sldMk cId="352056079" sldId="280"/>
            <ac:spMk id="2" creationId="{8AFD42F0-9D87-4D46-A3CC-A169D1563D35}"/>
          </ac:spMkLst>
        </pc:spChg>
        <pc:spChg chg="del">
          <ac:chgData name="Kristy Yi Feng Guan" userId="S::kyfguan@ucalgary.ca::9e172e15-0824-4591-bf8a-cfd6003b9602" providerId="AD" clId="Web-{A4A23A02-935A-CD62-949D-0D9160E802FA}" dt="2018-10-29T22:55:24.211" v="210"/>
          <ac:spMkLst>
            <pc:docMk/>
            <pc:sldMk cId="352056079" sldId="280"/>
            <ac:spMk id="49" creationId="{E2366EBA-92FD-44AE-87A9-25E5135EB2C9}"/>
          </ac:spMkLst>
        </pc:spChg>
        <pc:spChg chg="del">
          <ac:chgData name="Kristy Yi Feng Guan" userId="S::kyfguan@ucalgary.ca::9e172e15-0824-4591-bf8a-cfd6003b9602" providerId="AD" clId="Web-{A4A23A02-935A-CD62-949D-0D9160E802FA}" dt="2018-10-29T22:55:24.211" v="210"/>
          <ac:spMkLst>
            <pc:docMk/>
            <pc:sldMk cId="352056079" sldId="280"/>
            <ac:spMk id="74" creationId="{7C462C46-EFB7-4580-9921-DFC346FCC3C2}"/>
          </ac:spMkLst>
        </pc:spChg>
        <pc:spChg chg="del">
          <ac:chgData name="Kristy Yi Feng Guan" userId="S::kyfguan@ucalgary.ca::9e172e15-0824-4591-bf8a-cfd6003b9602" providerId="AD" clId="Web-{A4A23A02-935A-CD62-949D-0D9160E802FA}" dt="2018-10-29T22:55:24.211" v="210"/>
          <ac:spMkLst>
            <pc:docMk/>
            <pc:sldMk cId="352056079" sldId="280"/>
            <ac:spMk id="76" creationId="{B8B918B4-AB10-4E3A-916E-A9625586EA47}"/>
          </ac:spMkLst>
        </pc:spChg>
        <pc:spChg chg="del mod replId">
          <ac:chgData name="Kristy Yi Feng Guan" userId="S::kyfguan@ucalgary.ca::9e172e15-0824-4591-bf8a-cfd6003b9602" providerId="AD" clId="Web-{A4A23A02-935A-CD62-949D-0D9160E802FA}" dt="2018-10-29T22:55:24.211" v="210"/>
          <ac:spMkLst>
            <pc:docMk/>
            <pc:sldMk cId="352056079" sldId="280"/>
            <ac:spMk id="79" creationId="{274953B1-EAB7-4206-A841-548BCC2DA194}"/>
          </ac:spMkLst>
        </pc:spChg>
        <pc:spChg chg="add">
          <ac:chgData name="Kristy Yi Feng Guan" userId="S::kyfguan@ucalgary.ca::9e172e15-0824-4591-bf8a-cfd6003b9602" providerId="AD" clId="Web-{A4A23A02-935A-CD62-949D-0D9160E802FA}" dt="2018-10-29T22:55:24.211" v="210"/>
          <ac:spMkLst>
            <pc:docMk/>
            <pc:sldMk cId="352056079" sldId="280"/>
            <ac:spMk id="83" creationId="{ED0729F1-ABF0-4A9E-8C03-5EE8FC12256E}"/>
          </ac:spMkLst>
        </pc:spChg>
        <pc:grpChg chg="del">
          <ac:chgData name="Kristy Yi Feng Guan" userId="S::kyfguan@ucalgary.ca::9e172e15-0824-4591-bf8a-cfd6003b9602" providerId="AD" clId="Web-{A4A23A02-935A-CD62-949D-0D9160E802FA}" dt="2018-10-29T22:55:24.211" v="210"/>
          <ac:grpSpMkLst>
            <pc:docMk/>
            <pc:sldMk cId="352056079" sldId="280"/>
            <ac:grpSpMk id="51" creationId="{B437F5FC-01F7-4EB4-81E7-C27D917E9554}"/>
          </ac:grpSpMkLst>
        </pc:grpChg>
        <pc:grpChg chg="add">
          <ac:chgData name="Kristy Yi Feng Guan" userId="S::kyfguan@ucalgary.ca::9e172e15-0824-4591-bf8a-cfd6003b9602" providerId="AD" clId="Web-{A4A23A02-935A-CD62-949D-0D9160E802FA}" dt="2018-10-29T22:55:24.211" v="210"/>
          <ac:grpSpMkLst>
            <pc:docMk/>
            <pc:sldMk cId="352056079" sldId="280"/>
            <ac:grpSpMk id="85" creationId="{C1A5E60E-2EE5-4070-9E95-A54C6097854D}"/>
          </ac:grpSpMkLst>
        </pc:grpChg>
        <pc:graphicFrameChg chg="add">
          <ac:chgData name="Kristy Yi Feng Guan" userId="S::kyfguan@ucalgary.ca::9e172e15-0824-4591-bf8a-cfd6003b9602" providerId="AD" clId="Web-{A4A23A02-935A-CD62-949D-0D9160E802FA}" dt="2018-10-29T22:55:24.211" v="210"/>
          <ac:graphicFrameMkLst>
            <pc:docMk/>
            <pc:sldMk cId="352056079" sldId="280"/>
            <ac:graphicFrameMk id="78" creationId="{1EA23AEC-967C-435F-B643-00D42DBF6B7C}"/>
          </ac:graphicFrameMkLst>
        </pc:graphicFrameChg>
      </pc:sldChg>
      <pc:sldChg chg="addSp modSp add replId">
        <pc:chgData name="Kristy Yi Feng Guan" userId="S::kyfguan@ucalgary.ca::9e172e15-0824-4591-bf8a-cfd6003b9602" providerId="AD" clId="Web-{A4A23A02-935A-CD62-949D-0D9160E802FA}" dt="2018-10-29T23:01:24.193" v="233"/>
        <pc:sldMkLst>
          <pc:docMk/>
          <pc:sldMk cId="4265750441" sldId="281"/>
        </pc:sldMkLst>
        <pc:graphicFrameChg chg="mod">
          <ac:chgData name="Kristy Yi Feng Guan" userId="S::kyfguan@ucalgary.ca::9e172e15-0824-4591-bf8a-cfd6003b9602" providerId="AD" clId="Web-{A4A23A02-935A-CD62-949D-0D9160E802FA}" dt="2018-10-29T22:58:20.561" v="227" actId="14100"/>
          <ac:graphicFrameMkLst>
            <pc:docMk/>
            <pc:sldMk cId="4265750441" sldId="281"/>
            <ac:graphicFrameMk id="78" creationId="{1EA23AEC-967C-435F-B643-00D42DBF6B7C}"/>
          </ac:graphicFrameMkLst>
        </pc:graphicFrameChg>
        <pc:picChg chg="add mod modCrop">
          <ac:chgData name="Kristy Yi Feng Guan" userId="S::kyfguan@ucalgary.ca::9e172e15-0824-4591-bf8a-cfd6003b9602" providerId="AD" clId="Web-{A4A23A02-935A-CD62-949D-0D9160E802FA}" dt="2018-10-29T22:57:14.355" v="219" actId="1076"/>
          <ac:picMkLst>
            <pc:docMk/>
            <pc:sldMk cId="4265750441" sldId="281"/>
            <ac:picMk id="10" creationId="{66CEAB14-973F-40E4-B349-820DD8CAD2BD}"/>
          </ac:picMkLst>
        </pc:picChg>
        <pc:picChg chg="add mod">
          <ac:chgData name="Kristy Yi Feng Guan" userId="S::kyfguan@ucalgary.ca::9e172e15-0824-4591-bf8a-cfd6003b9602" providerId="AD" clId="Web-{A4A23A02-935A-CD62-949D-0D9160E802FA}" dt="2018-10-29T22:58:12.842" v="226" actId="1076"/>
          <ac:picMkLst>
            <pc:docMk/>
            <pc:sldMk cId="4265750441" sldId="281"/>
            <ac:picMk id="25" creationId="{A982E124-3209-4ED4-8B64-E3231F5D4A7B}"/>
          </ac:picMkLst>
        </pc:picChg>
        <pc:picChg chg="add mod">
          <ac:chgData name="Kristy Yi Feng Guan" userId="S::kyfguan@ucalgary.ca::9e172e15-0824-4591-bf8a-cfd6003b9602" providerId="AD" clId="Web-{A4A23A02-935A-CD62-949D-0D9160E802FA}" dt="2018-10-29T23:01:24.193" v="233"/>
          <ac:picMkLst>
            <pc:docMk/>
            <pc:sldMk cId="4265750441" sldId="281"/>
            <ac:picMk id="59" creationId="{E8B6EC52-39AA-42E7-9795-0AEEDB54B407}"/>
          </ac:picMkLst>
        </pc:picChg>
      </pc:sldChg>
      <pc:sldChg chg="modSp add replId">
        <pc:chgData name="Kristy Yi Feng Guan" userId="S::kyfguan@ucalgary.ca::9e172e15-0824-4591-bf8a-cfd6003b9602" providerId="AD" clId="Web-{A4A23A02-935A-CD62-949D-0D9160E802FA}" dt="2018-10-29T23:03:38.198" v="238" actId="1076"/>
        <pc:sldMkLst>
          <pc:docMk/>
          <pc:sldMk cId="2512669035" sldId="282"/>
        </pc:sldMkLst>
        <pc:spChg chg="mod">
          <ac:chgData name="Kristy Yi Feng Guan" userId="S::kyfguan@ucalgary.ca::9e172e15-0824-4591-bf8a-cfd6003b9602" providerId="AD" clId="Web-{A4A23A02-935A-CD62-949D-0D9160E802FA}" dt="2018-10-29T23:03:38.198" v="238" actId="1076"/>
          <ac:spMkLst>
            <pc:docMk/>
            <pc:sldMk cId="2512669035" sldId="282"/>
            <ac:spMk id="46" creationId="{0D55F62F-C18D-4481-A8D9-F04C9B6F49A5}"/>
          </ac:spMkLst>
        </pc:spChg>
        <pc:spChg chg="mod">
          <ac:chgData name="Kristy Yi Feng Guan" userId="S::kyfguan@ucalgary.ca::9e172e15-0824-4591-bf8a-cfd6003b9602" providerId="AD" clId="Web-{A4A23A02-935A-CD62-949D-0D9160E802FA}" dt="2018-10-29T23:03:35.182" v="237" actId="1076"/>
          <ac:spMkLst>
            <pc:docMk/>
            <pc:sldMk cId="2512669035" sldId="282"/>
            <ac:spMk id="49" creationId="{57E9DF3C-93D9-405B-8411-8E8E8AC2B22D}"/>
          </ac:spMkLst>
        </pc:spChg>
        <pc:picChg chg="mod">
          <ac:chgData name="Kristy Yi Feng Guan" userId="S::kyfguan@ucalgary.ca::9e172e15-0824-4591-bf8a-cfd6003b9602" providerId="AD" clId="Web-{A4A23A02-935A-CD62-949D-0D9160E802FA}" dt="2018-10-29T23:03:35.151" v="236" actId="1076"/>
          <ac:picMkLst>
            <pc:docMk/>
            <pc:sldMk cId="2512669035" sldId="282"/>
            <ac:picMk id="4" creationId="{9529A6C5-6A82-48DB-9FF1-20D944AE8AE3}"/>
          </ac:picMkLst>
        </pc:picChg>
      </pc:sldChg>
    </pc:docChg>
  </pc:docChgLst>
  <pc:docChgLst>
    <pc:chgData name="Steven Michael Schroeder" userId="S::smschroe@ucalgary.ca::165fb3eb-74d9-4687-acd6-a4cf9d53270b" providerId="AD" clId="Web-{C1D59D6A-269C-8E7E-B5C0-3EC78DB77B75}"/>
    <pc:docChg chg="modSld">
      <pc:chgData name="Steven Michael Schroeder" userId="S::smschroe@ucalgary.ca::165fb3eb-74d9-4687-acd6-a4cf9d53270b" providerId="AD" clId="Web-{C1D59D6A-269C-8E7E-B5C0-3EC78DB77B75}" dt="2018-10-29T21:02:56.358" v="64" actId="1076"/>
      <pc:docMkLst>
        <pc:docMk/>
      </pc:docMkLst>
      <pc:sldChg chg="delSp modSp">
        <pc:chgData name="Steven Michael Schroeder" userId="S::smschroe@ucalgary.ca::165fb3eb-74d9-4687-acd6-a4cf9d53270b" providerId="AD" clId="Web-{C1D59D6A-269C-8E7E-B5C0-3EC78DB77B75}" dt="2018-10-29T21:02:56.358" v="64" actId="1076"/>
        <pc:sldMkLst>
          <pc:docMk/>
          <pc:sldMk cId="109857222" sldId="256"/>
        </pc:sldMkLst>
        <pc:spChg chg="mod">
          <ac:chgData name="Steven Michael Schroeder" userId="S::smschroe@ucalgary.ca::165fb3eb-74d9-4687-acd6-a4cf9d53270b" providerId="AD" clId="Web-{C1D59D6A-269C-8E7E-B5C0-3EC78DB77B75}" dt="2018-10-29T21:02:27.372" v="61" actId="1076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Steven Michael Schroeder" userId="S::smschroe@ucalgary.ca::165fb3eb-74d9-4687-acd6-a4cf9d53270b" providerId="AD" clId="Web-{C1D59D6A-269C-8E7E-B5C0-3EC78DB77B75}" dt="2018-10-29T21:02:30.357" v="62" actId="1076"/>
          <ac:spMkLst>
            <pc:docMk/>
            <pc:sldMk cId="109857222" sldId="256"/>
            <ac:spMk id="31" creationId="{9B38B146-67E3-4B97-B710-945EBDD63101}"/>
          </ac:spMkLst>
        </pc:spChg>
        <pc:spChg chg="del">
          <ac:chgData name="Steven Michael Schroeder" userId="S::smschroe@ucalgary.ca::165fb3eb-74d9-4687-acd6-a4cf9d53270b" providerId="AD" clId="Web-{C1D59D6A-269C-8E7E-B5C0-3EC78DB77B75}" dt="2018-10-29T21:01:39.777" v="50"/>
          <ac:spMkLst>
            <pc:docMk/>
            <pc:sldMk cId="109857222" sldId="256"/>
            <ac:spMk id="32" creationId="{92B8BDE1-DD85-408D-BCBF-F6A337774B33}"/>
          </ac:spMkLst>
        </pc:spChg>
        <pc:spChg chg="mod">
          <ac:chgData name="Steven Michael Schroeder" userId="S::smschroe@ucalgary.ca::165fb3eb-74d9-4687-acd6-a4cf9d53270b" providerId="AD" clId="Web-{C1D59D6A-269C-8E7E-B5C0-3EC78DB77B75}" dt="2018-10-29T21:02:19.903" v="60" actId="1076"/>
          <ac:spMkLst>
            <pc:docMk/>
            <pc:sldMk cId="109857222" sldId="256"/>
            <ac:spMk id="33" creationId="{477B6D4C-9DBE-4D66-8969-EAD5C8487EB2}"/>
          </ac:spMkLst>
        </pc:spChg>
        <pc:spChg chg="del">
          <ac:chgData name="Steven Michael Schroeder" userId="S::smschroe@ucalgary.ca::165fb3eb-74d9-4687-acd6-a4cf9d53270b" providerId="AD" clId="Web-{C1D59D6A-269C-8E7E-B5C0-3EC78DB77B75}" dt="2018-10-29T21:00:58.650" v="39"/>
          <ac:spMkLst>
            <pc:docMk/>
            <pc:sldMk cId="109857222" sldId="256"/>
            <ac:spMk id="36" creationId="{FED4124F-C347-422D-BBA5-1C2667E16DD2}"/>
          </ac:spMkLst>
        </pc:spChg>
        <pc:spChg chg="del">
          <ac:chgData name="Steven Michael Schroeder" userId="S::smschroe@ucalgary.ca::165fb3eb-74d9-4687-acd6-a4cf9d53270b" providerId="AD" clId="Web-{C1D59D6A-269C-8E7E-B5C0-3EC78DB77B75}" dt="2018-10-29T21:01:12.291" v="42"/>
          <ac:spMkLst>
            <pc:docMk/>
            <pc:sldMk cId="109857222" sldId="256"/>
            <ac:spMk id="37" creationId="{CA01D213-C983-4907-843A-CA2D12A2672C}"/>
          </ac:spMkLst>
        </pc:spChg>
        <pc:spChg chg="del">
          <ac:chgData name="Steven Michael Schroeder" userId="S::smschroe@ucalgary.ca::165fb3eb-74d9-4687-acd6-a4cf9d53270b" providerId="AD" clId="Web-{C1D59D6A-269C-8E7E-B5C0-3EC78DB77B75}" dt="2018-10-29T21:01:21.979" v="45"/>
          <ac:spMkLst>
            <pc:docMk/>
            <pc:sldMk cId="109857222" sldId="256"/>
            <ac:spMk id="38" creationId="{8639AC3F-8CE3-41F7-A64E-2CC49E992785}"/>
          </ac:spMkLst>
        </pc:spChg>
        <pc:spChg chg="del">
          <ac:chgData name="Steven Michael Schroeder" userId="S::smschroe@ucalgary.ca::165fb3eb-74d9-4687-acd6-a4cf9d53270b" providerId="AD" clId="Web-{C1D59D6A-269C-8E7E-B5C0-3EC78DB77B75}" dt="2018-10-29T21:01:53.871" v="53"/>
          <ac:spMkLst>
            <pc:docMk/>
            <pc:sldMk cId="109857222" sldId="256"/>
            <ac:spMk id="39" creationId="{FA130DD6-9C16-4E13-9028-789D5EAB6E7F}"/>
          </ac:spMkLst>
        </pc:spChg>
        <pc:spChg chg="mod">
          <ac:chgData name="Steven Michael Schroeder" userId="S::smschroe@ucalgary.ca::165fb3eb-74d9-4687-acd6-a4cf9d53270b" providerId="AD" clId="Web-{C1D59D6A-269C-8E7E-B5C0-3EC78DB77B75}" dt="2018-10-29T21:01:42.667" v="51" actId="1076"/>
          <ac:spMkLst>
            <pc:docMk/>
            <pc:sldMk cId="109857222" sldId="256"/>
            <ac:spMk id="44" creationId="{26C68B04-F4E4-47C1-8C7E-5364F97F9547}"/>
          </ac:spMkLst>
        </pc:spChg>
        <pc:spChg chg="mod">
          <ac:chgData name="Steven Michael Schroeder" userId="S::smschroe@ucalgary.ca::165fb3eb-74d9-4687-acd6-a4cf9d53270b" providerId="AD" clId="Web-{C1D59D6A-269C-8E7E-B5C0-3EC78DB77B75}" dt="2018-10-29T21:02:11.325" v="58" actId="1076"/>
          <ac:spMkLst>
            <pc:docMk/>
            <pc:sldMk cId="109857222" sldId="256"/>
            <ac:spMk id="45" creationId="{E732236B-DD25-4DFA-A8BF-2A06EE2F0341}"/>
          </ac:spMkLst>
        </pc:spChg>
        <pc:spChg chg="mod">
          <ac:chgData name="Steven Michael Schroeder" userId="S::smschroe@ucalgary.ca::165fb3eb-74d9-4687-acd6-a4cf9d53270b" providerId="AD" clId="Web-{C1D59D6A-269C-8E7E-B5C0-3EC78DB77B75}" dt="2018-10-29T21:00:28.665" v="28" actId="20577"/>
          <ac:spMkLst>
            <pc:docMk/>
            <pc:sldMk cId="109857222" sldId="256"/>
            <ac:spMk id="46" creationId="{0D55F62F-C18D-4481-A8D9-F04C9B6F49A5}"/>
          </ac:spMkLst>
        </pc:spChg>
        <pc:spChg chg="mod">
          <ac:chgData name="Steven Michael Schroeder" userId="S::smschroe@ucalgary.ca::165fb3eb-74d9-4687-acd6-a4cf9d53270b" providerId="AD" clId="Web-{C1D59D6A-269C-8E7E-B5C0-3EC78DB77B75}" dt="2018-10-29T21:00:33.180" v="31" actId="20577"/>
          <ac:spMkLst>
            <pc:docMk/>
            <pc:sldMk cId="109857222" sldId="256"/>
            <ac:spMk id="47" creationId="{8A047185-B861-432F-BF19-44773EB78094}"/>
          </ac:spMkLst>
        </pc:spChg>
        <pc:spChg chg="mod">
          <ac:chgData name="Steven Michael Schroeder" userId="S::smschroe@ucalgary.ca::165fb3eb-74d9-4687-acd6-a4cf9d53270b" providerId="AD" clId="Web-{C1D59D6A-269C-8E7E-B5C0-3EC78DB77B75}" dt="2018-10-29T21:00:41.071" v="34" actId="20577"/>
          <ac:spMkLst>
            <pc:docMk/>
            <pc:sldMk cId="109857222" sldId="256"/>
            <ac:spMk id="48" creationId="{1283CDC4-463D-4B3D-8202-38800B893060}"/>
          </ac:spMkLst>
        </pc:spChg>
        <pc:spChg chg="mod">
          <ac:chgData name="Steven Michael Schroeder" userId="S::smschroe@ucalgary.ca::165fb3eb-74d9-4687-acd6-a4cf9d53270b" providerId="AD" clId="Web-{C1D59D6A-269C-8E7E-B5C0-3EC78DB77B75}" dt="2018-10-29T21:00:51.540" v="37" actId="1076"/>
          <ac:spMkLst>
            <pc:docMk/>
            <pc:sldMk cId="109857222" sldId="256"/>
            <ac:spMk id="49" creationId="{57E9DF3C-93D9-405B-8411-8E8E8AC2B22D}"/>
          </ac:spMkLst>
        </pc:spChg>
        <pc:picChg chg="mod">
          <ac:chgData name="Steven Michael Schroeder" userId="S::smschroe@ucalgary.ca::165fb3eb-74d9-4687-acd6-a4cf9d53270b" providerId="AD" clId="Web-{C1D59D6A-269C-8E7E-B5C0-3EC78DB77B75}" dt="2018-10-29T21:02:09.247" v="57" actId="1076"/>
          <ac:picMkLst>
            <pc:docMk/>
            <pc:sldMk cId="109857222" sldId="256"/>
            <ac:picMk id="2" creationId="{137FB90A-AF6D-4441-BFE4-43B7B99D444D}"/>
          </ac:picMkLst>
        </pc:picChg>
        <pc:picChg chg="mod">
          <ac:chgData name="Steven Michael Schroeder" userId="S::smschroe@ucalgary.ca::165fb3eb-74d9-4687-acd6-a4cf9d53270b" providerId="AD" clId="Web-{C1D59D6A-269C-8E7E-B5C0-3EC78DB77B75}" dt="2018-10-29T21:00:48.275" v="36" actId="1076"/>
          <ac:picMkLst>
            <pc:docMk/>
            <pc:sldMk cId="109857222" sldId="256"/>
            <ac:picMk id="4" creationId="{9529A6C5-6A82-48DB-9FF1-20D944AE8AE3}"/>
          </ac:picMkLst>
        </pc:picChg>
        <pc:picChg chg="mod">
          <ac:chgData name="Steven Michael Schroeder" userId="S::smschroe@ucalgary.ca::165fb3eb-74d9-4687-acd6-a4cf9d53270b" providerId="AD" clId="Web-{C1D59D6A-269C-8E7E-B5C0-3EC78DB77B75}" dt="2018-10-29T21:02:56.358" v="64" actId="1076"/>
          <ac:picMkLst>
            <pc:docMk/>
            <pc:sldMk cId="109857222" sldId="256"/>
            <ac:picMk id="6" creationId="{E30339B2-5740-43C2-9118-FEFDDA68BF2C}"/>
          </ac:picMkLst>
        </pc:picChg>
        <pc:picChg chg="mod">
          <ac:chgData name="Steven Michael Schroeder" userId="S::smschroe@ucalgary.ca::165fb3eb-74d9-4687-acd6-a4cf9d53270b" providerId="AD" clId="Web-{C1D59D6A-269C-8E7E-B5C0-3EC78DB77B75}" dt="2018-10-29T21:01:02.166" v="40" actId="1076"/>
          <ac:picMkLst>
            <pc:docMk/>
            <pc:sldMk cId="109857222" sldId="256"/>
            <ac:picMk id="9" creationId="{CB9D938C-AD9B-4945-B94D-C9E0FA42E5F0}"/>
          </ac:picMkLst>
        </pc:picChg>
        <pc:picChg chg="mod">
          <ac:chgData name="Steven Michael Schroeder" userId="S::smschroe@ucalgary.ca::165fb3eb-74d9-4687-acd6-a4cf9d53270b" providerId="AD" clId="Web-{C1D59D6A-269C-8E7E-B5C0-3EC78DB77B75}" dt="2018-10-29T21:01:55.840" v="54" actId="1076"/>
          <ac:picMkLst>
            <pc:docMk/>
            <pc:sldMk cId="109857222" sldId="256"/>
            <ac:picMk id="34" creationId="{2E022299-69BC-44BF-8F46-27F4DA7F8D56}"/>
          </ac:picMkLst>
        </pc:picChg>
        <pc:picChg chg="mod">
          <ac:chgData name="Steven Michael Schroeder" userId="S::smschroe@ucalgary.ca::165fb3eb-74d9-4687-acd6-a4cf9d53270b" providerId="AD" clId="Web-{C1D59D6A-269C-8E7E-B5C0-3EC78DB77B75}" dt="2018-10-29T21:01:34.152" v="49" actId="1076"/>
          <ac:picMkLst>
            <pc:docMk/>
            <pc:sldMk cId="109857222" sldId="256"/>
            <ac:picMk id="53" creationId="{E7523B2B-B07E-45AE-99E8-5FA81A4BFF28}"/>
          </ac:picMkLst>
        </pc:picChg>
        <pc:picChg chg="mod">
          <ac:chgData name="Steven Michael Schroeder" userId="S::smschroe@ucalgary.ca::165fb3eb-74d9-4687-acd6-a4cf9d53270b" providerId="AD" clId="Web-{C1D59D6A-269C-8E7E-B5C0-3EC78DB77B75}" dt="2018-10-29T21:02:13.013" v="59" actId="1076"/>
          <ac:picMkLst>
            <pc:docMk/>
            <pc:sldMk cId="109857222" sldId="256"/>
            <ac:picMk id="55" creationId="{2F617361-ACFE-412B-A62A-E9A8C6B3CCB8}"/>
          </ac:picMkLst>
        </pc:picChg>
        <pc:picChg chg="mod">
          <ac:chgData name="Steven Michael Schroeder" userId="S::smschroe@ucalgary.ca::165fb3eb-74d9-4687-acd6-a4cf9d53270b" providerId="AD" clId="Web-{C1D59D6A-269C-8E7E-B5C0-3EC78DB77B75}" dt="2018-10-29T21:02:53.483" v="63" actId="1076"/>
          <ac:picMkLst>
            <pc:docMk/>
            <pc:sldMk cId="109857222" sldId="256"/>
            <ac:picMk id="57" creationId="{F45CEF38-84AE-4BBD-A7B7-E6A334413DDD}"/>
          </ac:picMkLst>
        </pc:picChg>
      </pc:sldChg>
    </pc:docChg>
  </pc:docChgLst>
  <pc:docChgLst>
    <pc:chgData name="Kristy Yi Feng Guan" userId="S::kyfguan@ucalgary.ca::9e172e15-0824-4591-bf8a-cfd6003b9602" providerId="AD" clId="Web-{9494A28F-71C7-0024-E4AF-8F5233D0B189}"/>
    <pc:docChg chg="addSld delSld modSld sldOrd">
      <pc:chgData name="Kristy Yi Feng Guan" userId="S::kyfguan@ucalgary.ca::9e172e15-0824-4591-bf8a-cfd6003b9602" providerId="AD" clId="Web-{9494A28F-71C7-0024-E4AF-8F5233D0B189}" dt="2018-10-30T00:15:22.020" v="371"/>
      <pc:docMkLst>
        <pc:docMk/>
      </pc:docMkLst>
      <pc:sldChg chg="addSp delSp modSp mod setBg setClrOvrMap">
        <pc:chgData name="Kristy Yi Feng Guan" userId="S::kyfguan@ucalgary.ca::9e172e15-0824-4591-bf8a-cfd6003b9602" providerId="AD" clId="Web-{9494A28F-71C7-0024-E4AF-8F5233D0B189}" dt="2018-10-30T00:06:34.302" v="305" actId="14100"/>
        <pc:sldMkLst>
          <pc:docMk/>
          <pc:sldMk cId="3118893619" sldId="257"/>
        </pc:sldMkLst>
        <pc:spChg chg="mod">
          <ac:chgData name="Kristy Yi Feng Guan" userId="S::kyfguan@ucalgary.ca::9e172e15-0824-4591-bf8a-cfd6003b9602" providerId="AD" clId="Web-{9494A28F-71C7-0024-E4AF-8F5233D0B189}" dt="2018-10-30T00:06:34.302" v="305" actId="14100"/>
          <ac:spMkLst>
            <pc:docMk/>
            <pc:sldMk cId="3118893619" sldId="257"/>
            <ac:spMk id="3" creationId="{EA55377E-96ED-47F0-B602-1199667F218B}"/>
          </ac:spMkLst>
        </pc:spChg>
        <pc:spChg chg="del">
          <ac:chgData name="Kristy Yi Feng Guan" userId="S::kyfguan@ucalgary.ca::9e172e15-0824-4591-bf8a-cfd6003b9602" providerId="AD" clId="Web-{9494A28F-71C7-0024-E4AF-8F5233D0B189}" dt="2018-10-29T23:30:23.630" v="0"/>
          <ac:spMkLst>
            <pc:docMk/>
            <pc:sldMk cId="3118893619" sldId="257"/>
            <ac:spMk id="60" creationId="{D75627FE-0AC5-4349-AC08-45A58BEC9B8C}"/>
          </ac:spMkLst>
        </pc:spChg>
        <pc:spChg chg="del">
          <ac:chgData name="Kristy Yi Feng Guan" userId="S::kyfguan@ucalgary.ca::9e172e15-0824-4591-bf8a-cfd6003b9602" providerId="AD" clId="Web-{9494A28F-71C7-0024-E4AF-8F5233D0B189}" dt="2018-10-29T23:30:23.630" v="0"/>
          <ac:spMkLst>
            <pc:docMk/>
            <pc:sldMk cId="3118893619" sldId="257"/>
            <ac:spMk id="79" creationId="{BC2574CF-1D35-4994-87BD-5A3378E1AB34}"/>
          </ac:spMkLst>
        </pc:spChg>
        <pc:spChg chg="add">
          <ac:chgData name="Kristy Yi Feng Guan" userId="S::kyfguan@ucalgary.ca::9e172e15-0824-4591-bf8a-cfd6003b9602" providerId="AD" clId="Web-{9494A28F-71C7-0024-E4AF-8F5233D0B189}" dt="2018-10-29T23:30:23.630" v="0"/>
          <ac:spMkLst>
            <pc:docMk/>
            <pc:sldMk cId="3118893619" sldId="257"/>
            <ac:spMk id="85" creationId="{D75627FE-0AC5-4349-AC08-45A58BEC9B8C}"/>
          </ac:spMkLst>
        </pc:spChg>
        <pc:spChg chg="add">
          <ac:chgData name="Kristy Yi Feng Guan" userId="S::kyfguan@ucalgary.ca::9e172e15-0824-4591-bf8a-cfd6003b9602" providerId="AD" clId="Web-{9494A28F-71C7-0024-E4AF-8F5233D0B189}" dt="2018-10-29T23:30:23.630" v="0"/>
          <ac:spMkLst>
            <pc:docMk/>
            <pc:sldMk cId="3118893619" sldId="257"/>
            <ac:spMk id="110" creationId="{BC2574CF-1D35-4994-87BD-5A3378E1AB34}"/>
          </ac:spMkLst>
        </pc:spChg>
        <pc:grpChg chg="del">
          <ac:chgData name="Kristy Yi Feng Guan" userId="S::kyfguan@ucalgary.ca::9e172e15-0824-4591-bf8a-cfd6003b9602" providerId="AD" clId="Web-{9494A28F-71C7-0024-E4AF-8F5233D0B189}" dt="2018-10-29T23:30:23.630" v="0"/>
          <ac:grpSpMkLst>
            <pc:docMk/>
            <pc:sldMk cId="3118893619" sldId="257"/>
            <ac:grpSpMk id="61" creationId="{F87AAF7B-2090-475D-9C3E-FDC03DD87A88}"/>
          </ac:grpSpMkLst>
        </pc:grpChg>
        <pc:grpChg chg="add">
          <ac:chgData name="Kristy Yi Feng Guan" userId="S::kyfguan@ucalgary.ca::9e172e15-0824-4591-bf8a-cfd6003b9602" providerId="AD" clId="Web-{9494A28F-71C7-0024-E4AF-8F5233D0B189}" dt="2018-10-29T23:30:23.630" v="0"/>
          <ac:grpSpMkLst>
            <pc:docMk/>
            <pc:sldMk cId="3118893619" sldId="257"/>
            <ac:grpSpMk id="87" creationId="{F87AAF7B-2090-475D-9C3E-FDC03DD87A88}"/>
          </ac:grpSpMkLst>
        </pc:grpChg>
        <pc:cxnChg chg="del">
          <ac:chgData name="Kristy Yi Feng Guan" userId="S::kyfguan@ucalgary.ca::9e172e15-0824-4591-bf8a-cfd6003b9602" providerId="AD" clId="Web-{9494A28F-71C7-0024-E4AF-8F5233D0B189}" dt="2018-10-29T23:30:23.630" v="0"/>
          <ac:cxnSpMkLst>
            <pc:docMk/>
            <pc:sldMk cId="3118893619" sldId="257"/>
            <ac:cxnSpMk id="80" creationId="{68B6AB33-DFE6-4FE4-94FE-C9E25424AD16}"/>
          </ac:cxnSpMkLst>
        </pc:cxnChg>
        <pc:cxnChg chg="add">
          <ac:chgData name="Kristy Yi Feng Guan" userId="S::kyfguan@ucalgary.ca::9e172e15-0824-4591-bf8a-cfd6003b9602" providerId="AD" clId="Web-{9494A28F-71C7-0024-E4AF-8F5233D0B189}" dt="2018-10-29T23:30:23.630" v="0"/>
          <ac:cxnSpMkLst>
            <pc:docMk/>
            <pc:sldMk cId="3118893619" sldId="257"/>
            <ac:cxnSpMk id="112" creationId="{68B6AB33-DFE6-4FE4-94FE-C9E25424AD16}"/>
          </ac:cxnSpMkLst>
        </pc:cxnChg>
      </pc:sldChg>
      <pc:sldChg chg="modSp del">
        <pc:chgData name="Kristy Yi Feng Guan" userId="S::kyfguan@ucalgary.ca::9e172e15-0824-4591-bf8a-cfd6003b9602" providerId="AD" clId="Web-{9494A28F-71C7-0024-E4AF-8F5233D0B189}" dt="2018-10-29T23:48:38.131" v="219"/>
        <pc:sldMkLst>
          <pc:docMk/>
          <pc:sldMk cId="1736858526" sldId="266"/>
        </pc:sldMkLst>
        <pc:spChg chg="mod">
          <ac:chgData name="Kristy Yi Feng Guan" userId="S::kyfguan@ucalgary.ca::9e172e15-0824-4591-bf8a-cfd6003b9602" providerId="AD" clId="Web-{9494A28F-71C7-0024-E4AF-8F5233D0B189}" dt="2018-10-29T23:46:01.106" v="104" actId="20577"/>
          <ac:spMkLst>
            <pc:docMk/>
            <pc:sldMk cId="1736858526" sldId="266"/>
            <ac:spMk id="2" creationId="{672C005C-F6E0-4C59-BB48-470DF1361D67}"/>
          </ac:spMkLst>
        </pc:spChg>
      </pc:sldChg>
      <pc:sldChg chg="addSp delSp modSp del mod setBg">
        <pc:chgData name="Kristy Yi Feng Guan" userId="S::kyfguan@ucalgary.ca::9e172e15-0824-4591-bf8a-cfd6003b9602" providerId="AD" clId="Web-{9494A28F-71C7-0024-E4AF-8F5233D0B189}" dt="2018-10-29T23:48:44.663" v="220"/>
        <pc:sldMkLst>
          <pc:docMk/>
          <pc:sldMk cId="2346473803" sldId="268"/>
        </pc:sldMkLst>
        <pc:spChg chg="mod">
          <ac:chgData name="Kristy Yi Feng Guan" userId="S::kyfguan@ucalgary.ca::9e172e15-0824-4591-bf8a-cfd6003b9602" providerId="AD" clId="Web-{9494A28F-71C7-0024-E4AF-8F5233D0B189}" dt="2018-10-29T23:33:22.516" v="2"/>
          <ac:spMkLst>
            <pc:docMk/>
            <pc:sldMk cId="2346473803" sldId="268"/>
            <ac:spMk id="2" creationId="{0B7A20CD-8E91-4F61-8C7E-C673AD124841}"/>
          </ac:spMkLst>
        </pc:spChg>
        <pc:spChg chg="mod">
          <ac:chgData name="Kristy Yi Feng Guan" userId="S::kyfguan@ucalgary.ca::9e172e15-0824-4591-bf8a-cfd6003b9602" providerId="AD" clId="Web-{9494A28F-71C7-0024-E4AF-8F5233D0B189}" dt="2018-10-29T23:33:22.516" v="2"/>
          <ac:spMkLst>
            <pc:docMk/>
            <pc:sldMk cId="2346473803" sldId="268"/>
            <ac:spMk id="3" creationId="{B2272656-00C6-4959-9C11-64E68B29DCED}"/>
          </ac:spMkLst>
        </pc:spChg>
        <pc:spChg chg="del">
          <ac:chgData name="Kristy Yi Feng Guan" userId="S::kyfguan@ucalgary.ca::9e172e15-0824-4591-bf8a-cfd6003b9602" providerId="AD" clId="Web-{9494A28F-71C7-0024-E4AF-8F5233D0B189}" dt="2018-10-29T23:33:22.516" v="2"/>
          <ac:spMkLst>
            <pc:docMk/>
            <pc:sldMk cId="2346473803" sldId="268"/>
            <ac:spMk id="8" creationId="{B7FF52F0-41C1-43AB-A827-85DF6A06445A}"/>
          </ac:spMkLst>
        </pc:spChg>
        <pc:spChg chg="del">
          <ac:chgData name="Kristy Yi Feng Guan" userId="S::kyfguan@ucalgary.ca::9e172e15-0824-4591-bf8a-cfd6003b9602" providerId="AD" clId="Web-{9494A28F-71C7-0024-E4AF-8F5233D0B189}" dt="2018-10-29T23:33:22.516" v="2"/>
          <ac:spMkLst>
            <pc:docMk/>
            <pc:sldMk cId="2346473803" sldId="268"/>
            <ac:spMk id="31" creationId="{49DB63B5-3AC2-4401-94EF-046358A666F6}"/>
          </ac:spMkLst>
        </pc:spChg>
        <pc:spChg chg="del">
          <ac:chgData name="Kristy Yi Feng Guan" userId="S::kyfguan@ucalgary.ca::9e172e15-0824-4591-bf8a-cfd6003b9602" providerId="AD" clId="Web-{9494A28F-71C7-0024-E4AF-8F5233D0B189}" dt="2018-10-29T23:33:22.516" v="2"/>
          <ac:spMkLst>
            <pc:docMk/>
            <pc:sldMk cId="2346473803" sldId="268"/>
            <ac:spMk id="33" creationId="{5BF7DBAF-F0AA-4410-8A08-2579C85088FD}"/>
          </ac:spMkLst>
        </pc:spChg>
        <pc:spChg chg="add">
          <ac:chgData name="Kristy Yi Feng Guan" userId="S::kyfguan@ucalgary.ca::9e172e15-0824-4591-bf8a-cfd6003b9602" providerId="AD" clId="Web-{9494A28F-71C7-0024-E4AF-8F5233D0B189}" dt="2018-10-29T23:33:22.516" v="2"/>
          <ac:spMkLst>
            <pc:docMk/>
            <pc:sldMk cId="2346473803" sldId="268"/>
            <ac:spMk id="38" creationId="{DC7E2F88-D150-452D-B4B0-C182A4823AC4}"/>
          </ac:spMkLst>
        </pc:spChg>
        <pc:spChg chg="add">
          <ac:chgData name="Kristy Yi Feng Guan" userId="S::kyfguan@ucalgary.ca::9e172e15-0824-4591-bf8a-cfd6003b9602" providerId="AD" clId="Web-{9494A28F-71C7-0024-E4AF-8F5233D0B189}" dt="2018-10-29T23:33:22.516" v="2"/>
          <ac:spMkLst>
            <pc:docMk/>
            <pc:sldMk cId="2346473803" sldId="268"/>
            <ac:spMk id="66" creationId="{27E6A866-585A-4724-B04C-989749AA7936}"/>
          </ac:spMkLst>
        </pc:spChg>
        <pc:grpChg chg="del">
          <ac:chgData name="Kristy Yi Feng Guan" userId="S::kyfguan@ucalgary.ca::9e172e15-0824-4591-bf8a-cfd6003b9602" providerId="AD" clId="Web-{9494A28F-71C7-0024-E4AF-8F5233D0B189}" dt="2018-10-29T23:33:22.516" v="2"/>
          <ac:grpSpMkLst>
            <pc:docMk/>
            <pc:sldMk cId="2346473803" sldId="268"/>
            <ac:grpSpMk id="10" creationId="{6C144995-155B-424A-B9F4-F22B71B70CA5}"/>
          </ac:grpSpMkLst>
        </pc:grpChg>
        <pc:grpChg chg="add">
          <ac:chgData name="Kristy Yi Feng Guan" userId="S::kyfguan@ucalgary.ca::9e172e15-0824-4591-bf8a-cfd6003b9602" providerId="AD" clId="Web-{9494A28F-71C7-0024-E4AF-8F5233D0B189}" dt="2018-10-29T23:33:22.516" v="2"/>
          <ac:grpSpMkLst>
            <pc:docMk/>
            <pc:sldMk cId="2346473803" sldId="268"/>
            <ac:grpSpMk id="40" creationId="{1AC85197-CEEF-48C9-85E6-1F9561FC9D26}"/>
          </ac:grpSpMkLst>
        </pc:grpChg>
        <pc:grpChg chg="add">
          <ac:chgData name="Kristy Yi Feng Guan" userId="S::kyfguan@ucalgary.ca::9e172e15-0824-4591-bf8a-cfd6003b9602" providerId="AD" clId="Web-{9494A28F-71C7-0024-E4AF-8F5233D0B189}" dt="2018-10-29T23:33:22.516" v="2"/>
          <ac:grpSpMkLst>
            <pc:docMk/>
            <pc:sldMk cId="2346473803" sldId="268"/>
            <ac:grpSpMk id="61" creationId="{C0985872-7CF2-4642-9460-DAFDC1CF3B2D}"/>
          </ac:grpSpMkLst>
        </pc:grpChg>
        <pc:picChg chg="mod">
          <ac:chgData name="Kristy Yi Feng Guan" userId="S::kyfguan@ucalgary.ca::9e172e15-0824-4591-bf8a-cfd6003b9602" providerId="AD" clId="Web-{9494A28F-71C7-0024-E4AF-8F5233D0B189}" dt="2018-10-29T23:33:22.516" v="2"/>
          <ac:picMkLst>
            <pc:docMk/>
            <pc:sldMk cId="2346473803" sldId="268"/>
            <ac:picMk id="4" creationId="{24B206E3-89D4-487F-8525-F1576AF42E65}"/>
          </ac:picMkLst>
        </pc:picChg>
      </pc:sldChg>
      <pc:sldChg chg="modSp">
        <pc:chgData name="Kristy Yi Feng Guan" userId="S::kyfguan@ucalgary.ca::9e172e15-0824-4591-bf8a-cfd6003b9602" providerId="AD" clId="Web-{9494A28F-71C7-0024-E4AF-8F5233D0B189}" dt="2018-10-29T23:41:07.777" v="49" actId="20577"/>
        <pc:sldMkLst>
          <pc:docMk/>
          <pc:sldMk cId="1006425408" sldId="270"/>
        </pc:sldMkLst>
        <pc:spChg chg="mod">
          <ac:chgData name="Kristy Yi Feng Guan" userId="S::kyfguan@ucalgary.ca::9e172e15-0824-4591-bf8a-cfd6003b9602" providerId="AD" clId="Web-{9494A28F-71C7-0024-E4AF-8F5233D0B189}" dt="2018-10-29T23:41:07.777" v="49" actId="20577"/>
          <ac:spMkLst>
            <pc:docMk/>
            <pc:sldMk cId="1006425408" sldId="270"/>
            <ac:spMk id="3" creationId="{B3FD3018-7F67-4D21-93DD-34C1C47A2C25}"/>
          </ac:spMkLst>
        </pc:spChg>
      </pc:sldChg>
      <pc:sldChg chg="modSp">
        <pc:chgData name="Kristy Yi Feng Guan" userId="S::kyfguan@ucalgary.ca::9e172e15-0824-4591-bf8a-cfd6003b9602" providerId="AD" clId="Web-{9494A28F-71C7-0024-E4AF-8F5233D0B189}" dt="2018-10-29T23:54:02.181" v="261" actId="14100"/>
        <pc:sldMkLst>
          <pc:docMk/>
          <pc:sldMk cId="75789971" sldId="271"/>
        </pc:sldMkLst>
        <pc:graphicFrameChg chg="mod ord">
          <ac:chgData name="Kristy Yi Feng Guan" userId="S::kyfguan@ucalgary.ca::9e172e15-0824-4591-bf8a-cfd6003b9602" providerId="AD" clId="Web-{9494A28F-71C7-0024-E4AF-8F5233D0B189}" dt="2018-10-29T23:54:02.181" v="261" actId="14100"/>
          <ac:graphicFrameMkLst>
            <pc:docMk/>
            <pc:sldMk cId="75789971" sldId="271"/>
            <ac:graphicFrameMk id="194" creationId="{7E49A270-97A6-42B3-A743-EFEEB3C8D321}"/>
          </ac:graphicFrameMkLst>
        </pc:graphicFrameChg>
      </pc:sldChg>
      <pc:sldChg chg="modSp ord">
        <pc:chgData name="Kristy Yi Feng Guan" userId="S::kyfguan@ucalgary.ca::9e172e15-0824-4591-bf8a-cfd6003b9602" providerId="AD" clId="Web-{9494A28F-71C7-0024-E4AF-8F5233D0B189}" dt="2018-10-30T00:15:22.020" v="371"/>
        <pc:sldMkLst>
          <pc:docMk/>
          <pc:sldMk cId="3171965521" sldId="273"/>
        </pc:sldMkLst>
        <pc:spChg chg="mod">
          <ac:chgData name="Kristy Yi Feng Guan" userId="S::kyfguan@ucalgary.ca::9e172e15-0824-4591-bf8a-cfd6003b9602" providerId="AD" clId="Web-{9494A28F-71C7-0024-E4AF-8F5233D0B189}" dt="2018-10-29T23:49:10.680" v="223" actId="20577"/>
          <ac:spMkLst>
            <pc:docMk/>
            <pc:sldMk cId="3171965521" sldId="273"/>
            <ac:spMk id="3" creationId="{AD0834EC-A8AD-4E3B-8DFD-2C1C07BE1AD1}"/>
          </ac:spMkLst>
        </pc:spChg>
      </pc:sldChg>
      <pc:sldChg chg="modSp">
        <pc:chgData name="Kristy Yi Feng Guan" userId="S::kyfguan@ucalgary.ca::9e172e15-0824-4591-bf8a-cfd6003b9602" providerId="AD" clId="Web-{9494A28F-71C7-0024-E4AF-8F5233D0B189}" dt="2018-10-29T23:49:29.134" v="226" actId="1076"/>
        <pc:sldMkLst>
          <pc:docMk/>
          <pc:sldMk cId="3159792959" sldId="275"/>
        </pc:sldMkLst>
        <pc:spChg chg="mod">
          <ac:chgData name="Kristy Yi Feng Guan" userId="S::kyfguan@ucalgary.ca::9e172e15-0824-4591-bf8a-cfd6003b9602" providerId="AD" clId="Web-{9494A28F-71C7-0024-E4AF-8F5233D0B189}" dt="2018-10-29T23:49:29.134" v="226" actId="1076"/>
          <ac:spMkLst>
            <pc:docMk/>
            <pc:sldMk cId="3159792959" sldId="275"/>
            <ac:spMk id="5" creationId="{1F1F0DF1-61A9-4E17-8677-49642DBD8B24}"/>
          </ac:spMkLst>
        </pc:spChg>
      </pc:sldChg>
      <pc:sldChg chg="modSp">
        <pc:chgData name="Kristy Yi Feng Guan" userId="S::kyfguan@ucalgary.ca::9e172e15-0824-4591-bf8a-cfd6003b9602" providerId="AD" clId="Web-{9494A28F-71C7-0024-E4AF-8F5233D0B189}" dt="2018-10-30T00:04:03.669" v="297" actId="20577"/>
        <pc:sldMkLst>
          <pc:docMk/>
          <pc:sldMk cId="4265750441" sldId="281"/>
        </pc:sldMkLst>
        <pc:spChg chg="mod">
          <ac:chgData name="Kristy Yi Feng Guan" userId="S::kyfguan@ucalgary.ca::9e172e15-0824-4591-bf8a-cfd6003b9602" providerId="AD" clId="Web-{9494A28F-71C7-0024-E4AF-8F5233D0B189}" dt="2018-10-30T00:04:03.669" v="297" actId="20577"/>
          <ac:spMkLst>
            <pc:docMk/>
            <pc:sldMk cId="4265750441" sldId="281"/>
            <ac:spMk id="2" creationId="{8AFD42F0-9D87-4D46-A3CC-A169D1563D35}"/>
          </ac:spMkLst>
        </pc:spChg>
      </pc:sldChg>
      <pc:sldChg chg="modSp">
        <pc:chgData name="Kristy Yi Feng Guan" userId="S::kyfguan@ucalgary.ca::9e172e15-0824-4591-bf8a-cfd6003b9602" providerId="AD" clId="Web-{9494A28F-71C7-0024-E4AF-8F5233D0B189}" dt="2018-10-29T23:59:32.591" v="280" actId="1076"/>
        <pc:sldMkLst>
          <pc:docMk/>
          <pc:sldMk cId="2512669035" sldId="282"/>
        </pc:sldMkLst>
        <pc:grpChg chg="mod">
          <ac:chgData name="Kristy Yi Feng Guan" userId="S::kyfguan@ucalgary.ca::9e172e15-0824-4591-bf8a-cfd6003b9602" providerId="AD" clId="Web-{9494A28F-71C7-0024-E4AF-8F5233D0B189}" dt="2018-10-29T23:59:01.823" v="275" actId="1076"/>
          <ac:grpSpMkLst>
            <pc:docMk/>
            <pc:sldMk cId="2512669035" sldId="282"/>
            <ac:grpSpMk id="5" creationId="{00000000-0000-0000-0000-000000000000}"/>
          </ac:grpSpMkLst>
        </pc:grpChg>
        <pc:grpChg chg="mod">
          <ac:chgData name="Kristy Yi Feng Guan" userId="S::kyfguan@ucalgary.ca::9e172e15-0824-4591-bf8a-cfd6003b9602" providerId="AD" clId="Web-{9494A28F-71C7-0024-E4AF-8F5233D0B189}" dt="2018-10-29T23:59:32.591" v="280" actId="1076"/>
          <ac:grpSpMkLst>
            <pc:docMk/>
            <pc:sldMk cId="2512669035" sldId="282"/>
            <ac:grpSpMk id="7" creationId="{00000000-0000-0000-0000-000000000000}"/>
          </ac:grpSpMkLst>
        </pc:grpChg>
        <pc:grpChg chg="mod">
          <ac:chgData name="Kristy Yi Feng Guan" userId="S::kyfguan@ucalgary.ca::9e172e15-0824-4591-bf8a-cfd6003b9602" providerId="AD" clId="Web-{9494A28F-71C7-0024-E4AF-8F5233D0B189}" dt="2018-10-29T23:59:29.903" v="279" actId="1076"/>
          <ac:grpSpMkLst>
            <pc:docMk/>
            <pc:sldMk cId="2512669035" sldId="282"/>
            <ac:grpSpMk id="10" creationId="{00000000-0000-0000-0000-000000000000}"/>
          </ac:grpSpMkLst>
        </pc:grpChg>
        <pc:grpChg chg="mod">
          <ac:chgData name="Kristy Yi Feng Guan" userId="S::kyfguan@ucalgary.ca::9e172e15-0824-4591-bf8a-cfd6003b9602" providerId="AD" clId="Web-{9494A28F-71C7-0024-E4AF-8F5233D0B189}" dt="2018-10-29T23:59:07.136" v="276" actId="1076"/>
          <ac:grpSpMkLst>
            <pc:docMk/>
            <pc:sldMk cId="2512669035" sldId="282"/>
            <ac:grpSpMk id="30" creationId="{00000000-0000-0000-0000-000000000000}"/>
          </ac:grpSpMkLst>
        </pc:grpChg>
        <pc:grpChg chg="mod">
          <ac:chgData name="Kristy Yi Feng Guan" userId="S::kyfguan@ucalgary.ca::9e172e15-0824-4591-bf8a-cfd6003b9602" providerId="AD" clId="Web-{9494A28F-71C7-0024-E4AF-8F5233D0B189}" dt="2018-10-29T23:58:51.010" v="274" actId="1076"/>
          <ac:grpSpMkLst>
            <pc:docMk/>
            <pc:sldMk cId="2512669035" sldId="282"/>
            <ac:grpSpMk id="35" creationId="{00000000-0000-0000-0000-000000000000}"/>
          </ac:grpSpMkLst>
        </pc:grpChg>
        <pc:grpChg chg="mod">
          <ac:chgData name="Kristy Yi Feng Guan" userId="S::kyfguan@ucalgary.ca::9e172e15-0824-4591-bf8a-cfd6003b9602" providerId="AD" clId="Web-{9494A28F-71C7-0024-E4AF-8F5233D0B189}" dt="2018-10-29T23:59:14.246" v="277" actId="1076"/>
          <ac:grpSpMkLst>
            <pc:docMk/>
            <pc:sldMk cId="2512669035" sldId="282"/>
            <ac:grpSpMk id="36" creationId="{00000000-0000-0000-0000-000000000000}"/>
          </ac:grpSpMkLst>
        </pc:grpChg>
        <pc:grpChg chg="mod">
          <ac:chgData name="Kristy Yi Feng Guan" userId="S::kyfguan@ucalgary.ca::9e172e15-0824-4591-bf8a-cfd6003b9602" providerId="AD" clId="Web-{9494A28F-71C7-0024-E4AF-8F5233D0B189}" dt="2018-10-29T23:59:19.637" v="278" actId="1076"/>
          <ac:grpSpMkLst>
            <pc:docMk/>
            <pc:sldMk cId="2512669035" sldId="282"/>
            <ac:grpSpMk id="37" creationId="{00000000-0000-0000-0000-000000000000}"/>
          </ac:grpSpMkLst>
        </pc:grpChg>
      </pc:sldChg>
      <pc:sldChg chg="addSp delSp modSp new mod ord modClrScheme chgLayout">
        <pc:chgData name="Kristy Yi Feng Guan" userId="S::kyfguan@ucalgary.ca::9e172e15-0824-4591-bf8a-cfd6003b9602" providerId="AD" clId="Web-{9494A28F-71C7-0024-E4AF-8F5233D0B189}" dt="2018-10-30T00:14:24.954" v="369"/>
        <pc:sldMkLst>
          <pc:docMk/>
          <pc:sldMk cId="335206489" sldId="283"/>
        </pc:sldMkLst>
        <pc:spChg chg="mod ord">
          <ac:chgData name="Kristy Yi Feng Guan" userId="S::kyfguan@ucalgary.ca::9e172e15-0824-4591-bf8a-cfd6003b9602" providerId="AD" clId="Web-{9494A28F-71C7-0024-E4AF-8F5233D0B189}" dt="2018-10-29T23:35:02.084" v="17" actId="20577"/>
          <ac:spMkLst>
            <pc:docMk/>
            <pc:sldMk cId="335206489" sldId="283"/>
            <ac:spMk id="2" creationId="{FA8E6AB6-1401-4980-A3A8-0A18FAFB0E08}"/>
          </ac:spMkLst>
        </pc:spChg>
        <pc:spChg chg="del mod ord">
          <ac:chgData name="Kristy Yi Feng Guan" userId="S::kyfguan@ucalgary.ca::9e172e15-0824-4591-bf8a-cfd6003b9602" providerId="AD" clId="Web-{9494A28F-71C7-0024-E4AF-8F5233D0B189}" dt="2018-10-29T23:38:01.751" v="20"/>
          <ac:spMkLst>
            <pc:docMk/>
            <pc:sldMk cId="335206489" sldId="283"/>
            <ac:spMk id="3" creationId="{802FFEB8-5F2B-4824-95B9-C70FD202671A}"/>
          </ac:spMkLst>
        </pc:spChg>
        <pc:spChg chg="add del mod ord">
          <ac:chgData name="Kristy Yi Feng Guan" userId="S::kyfguan@ucalgary.ca::9e172e15-0824-4591-bf8a-cfd6003b9602" providerId="AD" clId="Web-{9494A28F-71C7-0024-E4AF-8F5233D0B189}" dt="2018-10-29T23:34:33.895" v="8"/>
          <ac:spMkLst>
            <pc:docMk/>
            <pc:sldMk cId="335206489" sldId="283"/>
            <ac:spMk id="6" creationId="{46FBBF2C-3A96-418A-A3B8-47BFA00E7928}"/>
          </ac:spMkLst>
        </pc:spChg>
        <pc:picChg chg="add del mod">
          <ac:chgData name="Kristy Yi Feng Guan" userId="S::kyfguan@ucalgary.ca::9e172e15-0824-4591-bf8a-cfd6003b9602" providerId="AD" clId="Web-{9494A28F-71C7-0024-E4AF-8F5233D0B189}" dt="2018-10-29T23:37:58.329" v="19"/>
          <ac:picMkLst>
            <pc:docMk/>
            <pc:sldMk cId="335206489" sldId="283"/>
            <ac:picMk id="5" creationId="{D99F4108-81A0-4BA6-803B-8782AC8CD445}"/>
          </ac:picMkLst>
        </pc:picChg>
        <pc:picChg chg="add mod ord">
          <ac:chgData name="Kristy Yi Feng Guan" userId="S::kyfguan@ucalgary.ca::9e172e15-0824-4591-bf8a-cfd6003b9602" providerId="AD" clId="Web-{9494A28F-71C7-0024-E4AF-8F5233D0B189}" dt="2018-10-30T00:07:12.336" v="308" actId="1076"/>
          <ac:picMkLst>
            <pc:docMk/>
            <pc:sldMk cId="335206489" sldId="283"/>
            <ac:picMk id="7" creationId="{E80BE1BE-745E-42C4-AEB6-BB1B5353A0F1}"/>
          </ac:picMkLst>
        </pc:picChg>
      </pc:sldChg>
      <pc:sldChg chg="del">
        <pc:chgData name="Kristy Yi Feng Guan" userId="S::kyfguan@ucalgary.ca::9e172e15-0824-4591-bf8a-cfd6003b9602" providerId="AD" clId="Web-{9494A28F-71C7-0024-E4AF-8F5233D0B189}" dt="2018-10-29T23:30:34.709" v="1"/>
        <pc:sldMkLst>
          <pc:docMk/>
          <pc:sldMk cId="2455849769" sldId="283"/>
        </pc:sldMkLst>
      </pc:sldChg>
      <pc:sldChg chg="addSp delSp modSp add del mod replId modClrScheme chgLayout">
        <pc:chgData name="Kristy Yi Feng Guan" userId="S::kyfguan@ucalgary.ca::9e172e15-0824-4591-bf8a-cfd6003b9602" providerId="AD" clId="Web-{9494A28F-71C7-0024-E4AF-8F5233D0B189}" dt="2018-10-29T23:40:44.948" v="46"/>
        <pc:sldMkLst>
          <pc:docMk/>
          <pc:sldMk cId="255634353" sldId="284"/>
        </pc:sldMkLst>
        <pc:spChg chg="mod ord">
          <ac:chgData name="Kristy Yi Feng Guan" userId="S::kyfguan@ucalgary.ca::9e172e15-0824-4591-bf8a-cfd6003b9602" providerId="AD" clId="Web-{9494A28F-71C7-0024-E4AF-8F5233D0B189}" dt="2018-10-29T23:34:44.020" v="10"/>
          <ac:spMkLst>
            <pc:docMk/>
            <pc:sldMk cId="255634353" sldId="284"/>
            <ac:spMk id="2" creationId="{0B7A20CD-8E91-4F61-8C7E-C673AD124841}"/>
          </ac:spMkLst>
        </pc:spChg>
        <pc:spChg chg="mod ord">
          <ac:chgData name="Kristy Yi Feng Guan" userId="S::kyfguan@ucalgary.ca::9e172e15-0824-4591-bf8a-cfd6003b9602" providerId="AD" clId="Web-{9494A28F-71C7-0024-E4AF-8F5233D0B189}" dt="2018-10-29T23:34:44.020" v="10"/>
          <ac:spMkLst>
            <pc:docMk/>
            <pc:sldMk cId="255634353" sldId="284"/>
            <ac:spMk id="3" creationId="{B2272656-00C6-4959-9C11-64E68B29DCED}"/>
          </ac:spMkLst>
        </pc:spChg>
        <pc:spChg chg="add mod ord">
          <ac:chgData name="Kristy Yi Feng Guan" userId="S::kyfguan@ucalgary.ca::9e172e15-0824-4591-bf8a-cfd6003b9602" providerId="AD" clId="Web-{9494A28F-71C7-0024-E4AF-8F5233D0B189}" dt="2018-10-29T23:34:44.020" v="10"/>
          <ac:spMkLst>
            <pc:docMk/>
            <pc:sldMk cId="255634353" sldId="284"/>
            <ac:spMk id="5" creationId="{FE724D00-72B1-4A1B-87E7-3E4D6DACA874}"/>
          </ac:spMkLst>
        </pc:spChg>
        <pc:spChg chg="del">
          <ac:chgData name="Kristy Yi Feng Guan" userId="S::kyfguan@ucalgary.ca::9e172e15-0824-4591-bf8a-cfd6003b9602" providerId="AD" clId="Web-{9494A28F-71C7-0024-E4AF-8F5233D0B189}" dt="2018-10-29T23:34:44.020" v="10"/>
          <ac:spMkLst>
            <pc:docMk/>
            <pc:sldMk cId="255634353" sldId="284"/>
            <ac:spMk id="38" creationId="{DC7E2F88-D150-452D-B4B0-C182A4823AC4}"/>
          </ac:spMkLst>
        </pc:spChg>
        <pc:spChg chg="del">
          <ac:chgData name="Kristy Yi Feng Guan" userId="S::kyfguan@ucalgary.ca::9e172e15-0824-4591-bf8a-cfd6003b9602" providerId="AD" clId="Web-{9494A28F-71C7-0024-E4AF-8F5233D0B189}" dt="2018-10-29T23:34:44.020" v="10"/>
          <ac:spMkLst>
            <pc:docMk/>
            <pc:sldMk cId="255634353" sldId="284"/>
            <ac:spMk id="66" creationId="{27E6A866-585A-4724-B04C-989749AA7936}"/>
          </ac:spMkLst>
        </pc:spChg>
        <pc:grpChg chg="del">
          <ac:chgData name="Kristy Yi Feng Guan" userId="S::kyfguan@ucalgary.ca::9e172e15-0824-4591-bf8a-cfd6003b9602" providerId="AD" clId="Web-{9494A28F-71C7-0024-E4AF-8F5233D0B189}" dt="2018-10-29T23:34:44.020" v="10"/>
          <ac:grpSpMkLst>
            <pc:docMk/>
            <pc:sldMk cId="255634353" sldId="284"/>
            <ac:grpSpMk id="40" creationId="{1AC85197-CEEF-48C9-85E6-1F9561FC9D26}"/>
          </ac:grpSpMkLst>
        </pc:grpChg>
        <pc:grpChg chg="del">
          <ac:chgData name="Kristy Yi Feng Guan" userId="S::kyfguan@ucalgary.ca::9e172e15-0824-4591-bf8a-cfd6003b9602" providerId="AD" clId="Web-{9494A28F-71C7-0024-E4AF-8F5233D0B189}" dt="2018-10-29T23:34:44.020" v="10"/>
          <ac:grpSpMkLst>
            <pc:docMk/>
            <pc:sldMk cId="255634353" sldId="284"/>
            <ac:grpSpMk id="61" creationId="{C0985872-7CF2-4642-9460-DAFDC1CF3B2D}"/>
          </ac:grpSpMkLst>
        </pc:grpChg>
      </pc:sldChg>
      <pc:sldChg chg="addSp delSp modSp new mod setBg modClrScheme chgLayout">
        <pc:chgData name="Kristy Yi Feng Guan" userId="S::kyfguan@ucalgary.ca::9e172e15-0824-4591-bf8a-cfd6003b9602" providerId="AD" clId="Web-{9494A28F-71C7-0024-E4AF-8F5233D0B189}" dt="2018-10-30T00:14:14.313" v="368" actId="1076"/>
        <pc:sldMkLst>
          <pc:docMk/>
          <pc:sldMk cId="33261621" sldId="285"/>
        </pc:sldMkLst>
        <pc:spChg chg="mod ord">
          <ac:chgData name="Kristy Yi Feng Guan" userId="S::kyfguan@ucalgary.ca::9e172e15-0824-4591-bf8a-cfd6003b9602" providerId="AD" clId="Web-{9494A28F-71C7-0024-E4AF-8F5233D0B189}" dt="2018-10-30T00:14:14.313" v="368" actId="1076"/>
          <ac:spMkLst>
            <pc:docMk/>
            <pc:sldMk cId="33261621" sldId="285"/>
            <ac:spMk id="2" creationId="{BA7E87B9-9013-4562-B5E3-CB9B5AF2D7DA}"/>
          </ac:spMkLst>
        </pc:spChg>
        <pc:spChg chg="del mod ord">
          <ac:chgData name="Kristy Yi Feng Guan" userId="S::kyfguan@ucalgary.ca::9e172e15-0824-4591-bf8a-cfd6003b9602" providerId="AD" clId="Web-{9494A28F-71C7-0024-E4AF-8F5233D0B189}" dt="2018-10-29T23:39:04.614" v="24"/>
          <ac:spMkLst>
            <pc:docMk/>
            <pc:sldMk cId="33261621" sldId="285"/>
            <ac:spMk id="3" creationId="{6D2E0A7A-7474-4960-95C8-A3020DA11E11}"/>
          </ac:spMkLst>
        </pc:spChg>
        <pc:spChg chg="del">
          <ac:chgData name="Kristy Yi Feng Guan" userId="S::kyfguan@ucalgary.ca::9e172e15-0824-4591-bf8a-cfd6003b9602" providerId="AD" clId="Web-{9494A28F-71C7-0024-E4AF-8F5233D0B189}" dt="2018-10-29T23:38:34.268" v="22"/>
          <ac:spMkLst>
            <pc:docMk/>
            <pc:sldMk cId="33261621" sldId="285"/>
            <ac:spMk id="4" creationId="{AAC9F066-8437-4588-A44B-C2714C9566FB}"/>
          </ac:spMkLst>
        </pc:spChg>
        <pc:spChg chg="add">
          <ac:chgData name="Kristy Yi Feng Guan" userId="S::kyfguan@ucalgary.ca::9e172e15-0824-4591-bf8a-cfd6003b9602" providerId="AD" clId="Web-{9494A28F-71C7-0024-E4AF-8F5233D0B189}" dt="2018-10-29T23:38:59.020" v="23"/>
          <ac:spMkLst>
            <pc:docMk/>
            <pc:sldMk cId="33261621" sldId="285"/>
            <ac:spMk id="8" creationId="{90F08744-9D7B-4693-B8D6-2A5210AE96F6}"/>
          </ac:spMkLst>
        </pc:spChg>
        <pc:spChg chg="add">
          <ac:chgData name="Kristy Yi Feng Guan" userId="S::kyfguan@ucalgary.ca::9e172e15-0824-4591-bf8a-cfd6003b9602" providerId="AD" clId="Web-{9494A28F-71C7-0024-E4AF-8F5233D0B189}" dt="2018-10-29T23:38:59.020" v="23"/>
          <ac:spMkLst>
            <pc:docMk/>
            <pc:sldMk cId="33261621" sldId="285"/>
            <ac:spMk id="10" creationId="{5B2E630F-F386-44FA-B1A1-C10A9BF4346C}"/>
          </ac:spMkLst>
        </pc:spChg>
        <pc:spChg chg="add">
          <ac:chgData name="Kristy Yi Feng Guan" userId="S::kyfguan@ucalgary.ca::9e172e15-0824-4591-bf8a-cfd6003b9602" providerId="AD" clId="Web-{9494A28F-71C7-0024-E4AF-8F5233D0B189}" dt="2018-10-29T23:38:59.020" v="23"/>
          <ac:spMkLst>
            <pc:docMk/>
            <pc:sldMk cId="33261621" sldId="285"/>
            <ac:spMk id="12" creationId="{73567C09-8B4D-49A6-A711-C44C5807D8DD}"/>
          </ac:spMkLst>
        </pc:spChg>
        <pc:picChg chg="add mod ord">
          <ac:chgData name="Kristy Yi Feng Guan" userId="S::kyfguan@ucalgary.ca::9e172e15-0824-4591-bf8a-cfd6003b9602" providerId="AD" clId="Web-{9494A28F-71C7-0024-E4AF-8F5233D0B189}" dt="2018-10-29T23:40:14.446" v="45" actId="1076"/>
          <ac:picMkLst>
            <pc:docMk/>
            <pc:sldMk cId="33261621" sldId="285"/>
            <ac:picMk id="5" creationId="{60DE3DA5-DA1A-407B-9744-F3659D85360D}"/>
          </ac:picMkLst>
        </pc:picChg>
      </pc:sldChg>
      <pc:sldChg chg="addSp delSp modSp new del mod setBg setClrOvrMap">
        <pc:chgData name="Kristy Yi Feng Guan" userId="S::kyfguan@ucalgary.ca::9e172e15-0824-4591-bf8a-cfd6003b9602" providerId="AD" clId="Web-{9494A28F-71C7-0024-E4AF-8F5233D0B189}" dt="2018-10-30T00:12:48.183" v="353"/>
        <pc:sldMkLst>
          <pc:docMk/>
          <pc:sldMk cId="163296151" sldId="286"/>
        </pc:sldMkLst>
        <pc:spChg chg="mod">
          <ac:chgData name="Kristy Yi Feng Guan" userId="S::kyfguan@ucalgary.ca::9e172e15-0824-4591-bf8a-cfd6003b9602" providerId="AD" clId="Web-{9494A28F-71C7-0024-E4AF-8F5233D0B189}" dt="2018-10-29T23:55:08.841" v="263"/>
          <ac:spMkLst>
            <pc:docMk/>
            <pc:sldMk cId="163296151" sldId="286"/>
            <ac:spMk id="2" creationId="{74AD8359-8915-4BC2-8FF7-55487D3347BD}"/>
          </ac:spMkLst>
        </pc:spChg>
        <pc:spChg chg="mod">
          <ac:chgData name="Kristy Yi Feng Guan" userId="S::kyfguan@ucalgary.ca::9e172e15-0824-4591-bf8a-cfd6003b9602" providerId="AD" clId="Web-{9494A28F-71C7-0024-E4AF-8F5233D0B189}" dt="2018-10-29T23:55:08.841" v="263"/>
          <ac:spMkLst>
            <pc:docMk/>
            <pc:sldMk cId="163296151" sldId="286"/>
            <ac:spMk id="3" creationId="{8AD6AF33-2C49-4F7B-96DC-A95C17C1BDA8}"/>
          </ac:spMkLst>
        </pc:spChg>
        <pc:spChg chg="add del">
          <ac:chgData name="Kristy Yi Feng Guan" userId="S::kyfguan@ucalgary.ca::9e172e15-0824-4591-bf8a-cfd6003b9602" providerId="AD" clId="Web-{9494A28F-71C7-0024-E4AF-8F5233D0B189}" dt="2018-10-29T23:47:17.283" v="108"/>
          <ac:spMkLst>
            <pc:docMk/>
            <pc:sldMk cId="163296151" sldId="286"/>
            <ac:spMk id="8" creationId="{D75627FE-0AC5-4349-AC08-45A58BEC9B8C}"/>
          </ac:spMkLst>
        </pc:spChg>
        <pc:spChg chg="add del">
          <ac:chgData name="Kristy Yi Feng Guan" userId="S::kyfguan@ucalgary.ca::9e172e15-0824-4591-bf8a-cfd6003b9602" providerId="AD" clId="Web-{9494A28F-71C7-0024-E4AF-8F5233D0B189}" dt="2018-10-29T23:47:17.283" v="108"/>
          <ac:spMkLst>
            <pc:docMk/>
            <pc:sldMk cId="163296151" sldId="286"/>
            <ac:spMk id="33" creationId="{BC2574CF-1D35-4994-87BD-5A3378E1AB34}"/>
          </ac:spMkLst>
        </pc:spChg>
        <pc:spChg chg="add del">
          <ac:chgData name="Kristy Yi Feng Guan" userId="S::kyfguan@ucalgary.ca::9e172e15-0824-4591-bf8a-cfd6003b9602" providerId="AD" clId="Web-{9494A28F-71C7-0024-E4AF-8F5233D0B189}" dt="2018-10-29T23:55:08.841" v="263"/>
          <ac:spMkLst>
            <pc:docMk/>
            <pc:sldMk cId="163296151" sldId="286"/>
            <ac:spMk id="40" creationId="{7D490819-5666-421A-BA38-5BB7F760B6E2}"/>
          </ac:spMkLst>
        </pc:spChg>
        <pc:spChg chg="add del">
          <ac:chgData name="Kristy Yi Feng Guan" userId="S::kyfguan@ucalgary.ca::9e172e15-0824-4591-bf8a-cfd6003b9602" providerId="AD" clId="Web-{9494A28F-71C7-0024-E4AF-8F5233D0B189}" dt="2018-10-29T23:55:08.841" v="263"/>
          <ac:spMkLst>
            <pc:docMk/>
            <pc:sldMk cId="163296151" sldId="286"/>
            <ac:spMk id="65" creationId="{BC2574CF-1D35-4994-87BD-5A3378E1AB34}"/>
          </ac:spMkLst>
        </pc:spChg>
        <pc:spChg chg="add del">
          <ac:chgData name="Kristy Yi Feng Guan" userId="S::kyfguan@ucalgary.ca::9e172e15-0824-4591-bf8a-cfd6003b9602" providerId="AD" clId="Web-{9494A28F-71C7-0024-E4AF-8F5233D0B189}" dt="2018-10-29T23:55:08.841" v="263"/>
          <ac:spMkLst>
            <pc:docMk/>
            <pc:sldMk cId="163296151" sldId="286"/>
            <ac:spMk id="96" creationId="{10CE3618-1D7A-4256-B2AF-9DB692996C65}"/>
          </ac:spMkLst>
        </pc:spChg>
        <pc:spChg chg="add del">
          <ac:chgData name="Kristy Yi Feng Guan" userId="S::kyfguan@ucalgary.ca::9e172e15-0824-4591-bf8a-cfd6003b9602" providerId="AD" clId="Web-{9494A28F-71C7-0024-E4AF-8F5233D0B189}" dt="2018-10-29T23:55:08.841" v="263"/>
          <ac:spMkLst>
            <pc:docMk/>
            <pc:sldMk cId="163296151" sldId="286"/>
            <ac:spMk id="119" creationId="{A4CD35EF-7348-4E64-8700-827E64EA4E16}"/>
          </ac:spMkLst>
        </pc:spChg>
        <pc:grpChg chg="add del">
          <ac:chgData name="Kristy Yi Feng Guan" userId="S::kyfguan@ucalgary.ca::9e172e15-0824-4591-bf8a-cfd6003b9602" providerId="AD" clId="Web-{9494A28F-71C7-0024-E4AF-8F5233D0B189}" dt="2018-10-29T23:47:17.283" v="108"/>
          <ac:grpSpMkLst>
            <pc:docMk/>
            <pc:sldMk cId="163296151" sldId="286"/>
            <ac:grpSpMk id="10" creationId="{F87AAF7B-2090-475D-9C3E-FDC03DD87A88}"/>
          </ac:grpSpMkLst>
        </pc:grpChg>
        <pc:grpChg chg="add del">
          <ac:chgData name="Kristy Yi Feng Guan" userId="S::kyfguan@ucalgary.ca::9e172e15-0824-4591-bf8a-cfd6003b9602" providerId="AD" clId="Web-{9494A28F-71C7-0024-E4AF-8F5233D0B189}" dt="2018-10-29T23:55:08.841" v="263"/>
          <ac:grpSpMkLst>
            <pc:docMk/>
            <pc:sldMk cId="163296151" sldId="286"/>
            <ac:grpSpMk id="42" creationId="{8FDFAB5E-BFB6-4290-9F06-1AD4E52A3DF8}"/>
          </ac:grpSpMkLst>
        </pc:grpChg>
        <pc:grpChg chg="add del">
          <ac:chgData name="Kristy Yi Feng Guan" userId="S::kyfguan@ucalgary.ca::9e172e15-0824-4591-bf8a-cfd6003b9602" providerId="AD" clId="Web-{9494A28F-71C7-0024-E4AF-8F5233D0B189}" dt="2018-10-29T23:55:08.841" v="263"/>
          <ac:grpSpMkLst>
            <pc:docMk/>
            <pc:sldMk cId="163296151" sldId="286"/>
            <ac:grpSpMk id="70" creationId="{58876FC7-262C-4D21-BF78-6A5AC136685E}"/>
          </ac:grpSpMkLst>
        </pc:grpChg>
        <pc:grpChg chg="add del">
          <ac:chgData name="Kristy Yi Feng Guan" userId="S::kyfguan@ucalgary.ca::9e172e15-0824-4591-bf8a-cfd6003b9602" providerId="AD" clId="Web-{9494A28F-71C7-0024-E4AF-8F5233D0B189}" dt="2018-10-29T23:55:08.841" v="263"/>
          <ac:grpSpMkLst>
            <pc:docMk/>
            <pc:sldMk cId="163296151" sldId="286"/>
            <ac:grpSpMk id="91" creationId="{183BD171-940D-49F9-A450-D14C7C7B5F7E}"/>
          </ac:grpSpMkLst>
        </pc:grpChg>
        <pc:grpChg chg="add del">
          <ac:chgData name="Kristy Yi Feng Guan" userId="S::kyfguan@ucalgary.ca::9e172e15-0824-4591-bf8a-cfd6003b9602" providerId="AD" clId="Web-{9494A28F-71C7-0024-E4AF-8F5233D0B189}" dt="2018-10-29T23:55:08.841" v="263"/>
          <ac:grpSpMkLst>
            <pc:docMk/>
            <pc:sldMk cId="163296151" sldId="286"/>
            <ac:grpSpMk id="98" creationId="{D91A9185-A7D5-460B-98BC-0BF2EBD3EEBE}"/>
          </ac:grpSpMkLst>
        </pc:grpChg>
        <pc:cxnChg chg="add del">
          <ac:chgData name="Kristy Yi Feng Guan" userId="S::kyfguan@ucalgary.ca::9e172e15-0824-4591-bf8a-cfd6003b9602" providerId="AD" clId="Web-{9494A28F-71C7-0024-E4AF-8F5233D0B189}" dt="2018-10-29T23:47:17.283" v="108"/>
          <ac:cxnSpMkLst>
            <pc:docMk/>
            <pc:sldMk cId="163296151" sldId="286"/>
            <ac:cxnSpMk id="35" creationId="{68B6AB33-DFE6-4FE4-94FE-C9E25424AD16}"/>
          </ac:cxnSpMkLst>
        </pc:cxnChg>
      </pc:sldChg>
      <pc:sldChg chg="addSp delSp modSp add del mod replId setBg">
        <pc:chgData name="Kristy Yi Feng Guan" userId="S::kyfguan@ucalgary.ca::9e172e15-0824-4591-bf8a-cfd6003b9602" providerId="AD" clId="Web-{9494A28F-71C7-0024-E4AF-8F5233D0B189}" dt="2018-10-29T23:45:22.917" v="73"/>
        <pc:sldMkLst>
          <pc:docMk/>
          <pc:sldMk cId="912926259" sldId="286"/>
        </pc:sldMkLst>
        <pc:spChg chg="mod">
          <ac:chgData name="Kristy Yi Feng Guan" userId="S::kyfguan@ucalgary.ca::9e172e15-0824-4591-bf8a-cfd6003b9602" providerId="AD" clId="Web-{9494A28F-71C7-0024-E4AF-8F5233D0B189}" dt="2018-10-29T23:44:38.711" v="68"/>
          <ac:spMkLst>
            <pc:docMk/>
            <pc:sldMk cId="912926259" sldId="286"/>
            <ac:spMk id="2" creationId="{8AFD42F0-9D87-4D46-A3CC-A169D1563D35}"/>
          </ac:spMkLst>
        </pc:spChg>
        <pc:spChg chg="add del">
          <ac:chgData name="Kristy Yi Feng Guan" userId="S::kyfguan@ucalgary.ca::9e172e15-0824-4591-bf8a-cfd6003b9602" providerId="AD" clId="Web-{9494A28F-71C7-0024-E4AF-8F5233D0B189}" dt="2018-10-29T23:44:38.711" v="68"/>
          <ac:spMkLst>
            <pc:docMk/>
            <pc:sldMk cId="912926259" sldId="286"/>
            <ac:spMk id="83" creationId="{ED0729F1-ABF0-4A9E-8C03-5EE8FC12256E}"/>
          </ac:spMkLst>
        </pc:spChg>
        <pc:spChg chg="add del">
          <ac:chgData name="Kristy Yi Feng Guan" userId="S::kyfguan@ucalgary.ca::9e172e15-0824-4591-bf8a-cfd6003b9602" providerId="AD" clId="Web-{9494A28F-71C7-0024-E4AF-8F5233D0B189}" dt="2018-10-29T23:44:38.711" v="68"/>
          <ac:spMkLst>
            <pc:docMk/>
            <pc:sldMk cId="912926259" sldId="286"/>
            <ac:spMk id="111" creationId="{F40DC2F5-8533-4BEC-994B-C7DC55715B92}"/>
          </ac:spMkLst>
        </pc:spChg>
        <pc:grpChg chg="add del">
          <ac:chgData name="Kristy Yi Feng Guan" userId="S::kyfguan@ucalgary.ca::9e172e15-0824-4591-bf8a-cfd6003b9602" providerId="AD" clId="Web-{9494A28F-71C7-0024-E4AF-8F5233D0B189}" dt="2018-10-29T23:44:38.711" v="68"/>
          <ac:grpSpMkLst>
            <pc:docMk/>
            <pc:sldMk cId="912926259" sldId="286"/>
            <ac:grpSpMk id="85" creationId="{C1A5E60E-2EE5-4070-9E95-A54C6097854D}"/>
          </ac:grpSpMkLst>
        </pc:grpChg>
        <pc:grpChg chg="add del">
          <ac:chgData name="Kristy Yi Feng Guan" userId="S::kyfguan@ucalgary.ca::9e172e15-0824-4591-bf8a-cfd6003b9602" providerId="AD" clId="Web-{9494A28F-71C7-0024-E4AF-8F5233D0B189}" dt="2018-10-29T23:44:38.711" v="68"/>
          <ac:grpSpMkLst>
            <pc:docMk/>
            <pc:sldMk cId="912926259" sldId="286"/>
            <ac:grpSpMk id="113" creationId="{0B998CB3-342F-49DB-A452-94F5238E9B1A}"/>
          </ac:grpSpMkLst>
        </pc:grpChg>
        <pc:grpChg chg="add del">
          <ac:chgData name="Kristy Yi Feng Guan" userId="S::kyfguan@ucalgary.ca::9e172e15-0824-4591-bf8a-cfd6003b9602" providerId="AD" clId="Web-{9494A28F-71C7-0024-E4AF-8F5233D0B189}" dt="2018-10-29T23:44:38.711" v="68"/>
          <ac:grpSpMkLst>
            <pc:docMk/>
            <pc:sldMk cId="912926259" sldId="286"/>
            <ac:grpSpMk id="136" creationId="{40DB112F-B7F4-4000-B9AC-90E640B58619}"/>
          </ac:grpSpMkLst>
        </pc:grpChg>
        <pc:graphicFrameChg chg="mod ord modGraphic">
          <ac:chgData name="Kristy Yi Feng Guan" userId="S::kyfguan@ucalgary.ca::9e172e15-0824-4591-bf8a-cfd6003b9602" providerId="AD" clId="Web-{9494A28F-71C7-0024-E4AF-8F5233D0B189}" dt="2018-10-29T23:45:11.057" v="72"/>
          <ac:graphicFrameMkLst>
            <pc:docMk/>
            <pc:sldMk cId="912926259" sldId="286"/>
            <ac:graphicFrameMk id="78" creationId="{1EA23AEC-967C-435F-B643-00D42DBF6B7C}"/>
          </ac:graphicFrameMkLst>
        </pc:graphicFrameChg>
        <pc:picChg chg="mod ord">
          <ac:chgData name="Kristy Yi Feng Guan" userId="S::kyfguan@ucalgary.ca::9e172e15-0824-4591-bf8a-cfd6003b9602" providerId="AD" clId="Web-{9494A28F-71C7-0024-E4AF-8F5233D0B189}" dt="2018-10-29T23:44:38.711" v="68"/>
          <ac:picMkLst>
            <pc:docMk/>
            <pc:sldMk cId="912926259" sldId="286"/>
            <ac:picMk id="10" creationId="{66CEAB14-973F-40E4-B349-820DD8CAD2BD}"/>
          </ac:picMkLst>
        </pc:picChg>
        <pc:picChg chg="mod ord">
          <ac:chgData name="Kristy Yi Feng Guan" userId="S::kyfguan@ucalgary.ca::9e172e15-0824-4591-bf8a-cfd6003b9602" providerId="AD" clId="Web-{9494A28F-71C7-0024-E4AF-8F5233D0B189}" dt="2018-10-29T23:44:38.711" v="68"/>
          <ac:picMkLst>
            <pc:docMk/>
            <pc:sldMk cId="912926259" sldId="286"/>
            <ac:picMk id="25" creationId="{A982E124-3209-4ED4-8B64-E3231F5D4A7B}"/>
          </ac:picMkLst>
        </pc:picChg>
        <pc:picChg chg="mod">
          <ac:chgData name="Kristy Yi Feng Guan" userId="S::kyfguan@ucalgary.ca::9e172e15-0824-4591-bf8a-cfd6003b9602" providerId="AD" clId="Web-{9494A28F-71C7-0024-E4AF-8F5233D0B189}" dt="2018-10-29T23:44:38.711" v="68"/>
          <ac:picMkLst>
            <pc:docMk/>
            <pc:sldMk cId="912926259" sldId="286"/>
            <ac:picMk id="59" creationId="{E8B6EC52-39AA-42E7-9795-0AEEDB54B407}"/>
          </ac:picMkLst>
        </pc:picChg>
      </pc:sldChg>
      <pc:sldChg chg="addSp delSp modSp add del mod replId setBg setClrOvrMap">
        <pc:chgData name="Kristy Yi Feng Guan" userId="S::kyfguan@ucalgary.ca::9e172e15-0824-4591-bf8a-cfd6003b9602" providerId="AD" clId="Web-{9494A28F-71C7-0024-E4AF-8F5233D0B189}" dt="2018-10-30T00:12:51.652" v="354"/>
        <pc:sldMkLst>
          <pc:docMk/>
          <pc:sldMk cId="3417321933" sldId="287"/>
        </pc:sldMkLst>
        <pc:spChg chg="mod">
          <ac:chgData name="Kristy Yi Feng Guan" userId="S::kyfguan@ucalgary.ca::9e172e15-0824-4591-bf8a-cfd6003b9602" providerId="AD" clId="Web-{9494A28F-71C7-0024-E4AF-8F5233D0B189}" dt="2018-10-30T00:01:52.521" v="292" actId="1076"/>
          <ac:spMkLst>
            <pc:docMk/>
            <pc:sldMk cId="3417321933" sldId="287"/>
            <ac:spMk id="2" creationId="{74AD8359-8915-4BC2-8FF7-55487D3347BD}"/>
          </ac:spMkLst>
        </pc:spChg>
        <pc:spChg chg="mod">
          <ac:chgData name="Kristy Yi Feng Guan" userId="S::kyfguan@ucalgary.ca::9e172e15-0824-4591-bf8a-cfd6003b9602" providerId="AD" clId="Web-{9494A28F-71C7-0024-E4AF-8F5233D0B189}" dt="2018-10-30T00:02:09.006" v="294" actId="20577"/>
          <ac:spMkLst>
            <pc:docMk/>
            <pc:sldMk cId="3417321933" sldId="287"/>
            <ac:spMk id="3" creationId="{8AD6AF33-2C49-4F7B-96DC-A95C17C1BDA8}"/>
          </ac:spMkLst>
        </pc:spChg>
        <pc:spChg chg="del">
          <ac:chgData name="Kristy Yi Feng Guan" userId="S::kyfguan@ucalgary.ca::9e172e15-0824-4591-bf8a-cfd6003b9602" providerId="AD" clId="Web-{9494A28F-71C7-0024-E4AF-8F5233D0B189}" dt="2018-10-30T00:00:31.610" v="282"/>
          <ac:spMkLst>
            <pc:docMk/>
            <pc:sldMk cId="3417321933" sldId="287"/>
            <ac:spMk id="40" creationId="{7D490819-5666-421A-BA38-5BB7F760B6E2}"/>
          </ac:spMkLst>
        </pc:spChg>
        <pc:spChg chg="del">
          <ac:chgData name="Kristy Yi Feng Guan" userId="S::kyfguan@ucalgary.ca::9e172e15-0824-4591-bf8a-cfd6003b9602" providerId="AD" clId="Web-{9494A28F-71C7-0024-E4AF-8F5233D0B189}" dt="2018-10-30T00:00:31.610" v="282"/>
          <ac:spMkLst>
            <pc:docMk/>
            <pc:sldMk cId="3417321933" sldId="287"/>
            <ac:spMk id="65" creationId="{BC2574CF-1D35-4994-87BD-5A3378E1AB34}"/>
          </ac:spMkLst>
        </pc:spChg>
        <pc:spChg chg="add del">
          <ac:chgData name="Kristy Yi Feng Guan" userId="S::kyfguan@ucalgary.ca::9e172e15-0824-4591-bf8a-cfd6003b9602" providerId="AD" clId="Web-{9494A28F-71C7-0024-E4AF-8F5233D0B189}" dt="2018-10-30T00:00:39.954" v="283"/>
          <ac:spMkLst>
            <pc:docMk/>
            <pc:sldMk cId="3417321933" sldId="287"/>
            <ac:spMk id="96" creationId="{E2366EBA-92FD-44AE-87A9-25E5135EB2C9}"/>
          </ac:spMkLst>
        </pc:spChg>
        <pc:spChg chg="add del">
          <ac:chgData name="Kristy Yi Feng Guan" userId="S::kyfguan@ucalgary.ca::9e172e15-0824-4591-bf8a-cfd6003b9602" providerId="AD" clId="Web-{9494A28F-71C7-0024-E4AF-8F5233D0B189}" dt="2018-10-30T00:00:39.954" v="283"/>
          <ac:spMkLst>
            <pc:docMk/>
            <pc:sldMk cId="3417321933" sldId="287"/>
            <ac:spMk id="119" creationId="{7C462C46-EFB7-4580-9921-DFC346FCC3C2}"/>
          </ac:spMkLst>
        </pc:spChg>
        <pc:spChg chg="add del">
          <ac:chgData name="Kristy Yi Feng Guan" userId="S::kyfguan@ucalgary.ca::9e172e15-0824-4591-bf8a-cfd6003b9602" providerId="AD" clId="Web-{9494A28F-71C7-0024-E4AF-8F5233D0B189}" dt="2018-10-30T00:00:54.236" v="286"/>
          <ac:spMkLst>
            <pc:docMk/>
            <pc:sldMk cId="3417321933" sldId="287"/>
            <ac:spMk id="150" creationId="{3F68D903-F26B-46F9-911C-92FEC6A69E56}"/>
          </ac:spMkLst>
        </pc:spChg>
        <pc:spChg chg="add">
          <ac:chgData name="Kristy Yi Feng Guan" userId="S::kyfguan@ucalgary.ca::9e172e15-0824-4591-bf8a-cfd6003b9602" providerId="AD" clId="Web-{9494A28F-71C7-0024-E4AF-8F5233D0B189}" dt="2018-10-30T00:00:54.236" v="286"/>
          <ac:spMkLst>
            <pc:docMk/>
            <pc:sldMk cId="3417321933" sldId="287"/>
            <ac:spMk id="180" creationId="{6BDBA639-2A71-4A60-A71A-FF1836F546CE}"/>
          </ac:spMkLst>
        </pc:spChg>
        <pc:spChg chg="add">
          <ac:chgData name="Kristy Yi Feng Guan" userId="S::kyfguan@ucalgary.ca::9e172e15-0824-4591-bf8a-cfd6003b9602" providerId="AD" clId="Web-{9494A28F-71C7-0024-E4AF-8F5233D0B189}" dt="2018-10-30T00:00:54.236" v="286"/>
          <ac:spMkLst>
            <pc:docMk/>
            <pc:sldMk cId="3417321933" sldId="287"/>
            <ac:spMk id="206" creationId="{D9C506D7-84CB-4057-A44A-465313E78538}"/>
          </ac:spMkLst>
        </pc:spChg>
        <pc:spChg chg="add del">
          <ac:chgData name="Kristy Yi Feng Guan" userId="S::kyfguan@ucalgary.ca::9e172e15-0824-4591-bf8a-cfd6003b9602" providerId="AD" clId="Web-{9494A28F-71C7-0024-E4AF-8F5233D0B189}" dt="2018-10-30T00:00:54.111" v="285"/>
          <ac:spMkLst>
            <pc:docMk/>
            <pc:sldMk cId="3417321933" sldId="287"/>
            <ac:spMk id="207" creationId="{10CE3618-1D7A-4256-B2AF-9DB692996C65}"/>
          </ac:spMkLst>
        </pc:spChg>
        <pc:spChg chg="add del">
          <ac:chgData name="Kristy Yi Feng Guan" userId="S::kyfguan@ucalgary.ca::9e172e15-0824-4591-bf8a-cfd6003b9602" providerId="AD" clId="Web-{9494A28F-71C7-0024-E4AF-8F5233D0B189}" dt="2018-10-30T00:00:54.111" v="285"/>
          <ac:spMkLst>
            <pc:docMk/>
            <pc:sldMk cId="3417321933" sldId="287"/>
            <ac:spMk id="230" creationId="{A4CD35EF-7348-4E64-8700-827E64EA4E16}"/>
          </ac:spMkLst>
        </pc:spChg>
        <pc:spChg chg="add">
          <ac:chgData name="Kristy Yi Feng Guan" userId="S::kyfguan@ucalgary.ca::9e172e15-0824-4591-bf8a-cfd6003b9602" providerId="AD" clId="Web-{9494A28F-71C7-0024-E4AF-8F5233D0B189}" dt="2018-10-30T00:00:54.236" v="286"/>
          <ac:spMkLst>
            <pc:docMk/>
            <pc:sldMk cId="3417321933" sldId="287"/>
            <ac:spMk id="232" creationId="{7842FC68-61FD-4700-8A22-BB8B071884DB}"/>
          </ac:spMkLst>
        </pc:spChg>
        <pc:grpChg chg="del">
          <ac:chgData name="Kristy Yi Feng Guan" userId="S::kyfguan@ucalgary.ca::9e172e15-0824-4591-bf8a-cfd6003b9602" providerId="AD" clId="Web-{9494A28F-71C7-0024-E4AF-8F5233D0B189}" dt="2018-10-30T00:00:31.610" v="282"/>
          <ac:grpSpMkLst>
            <pc:docMk/>
            <pc:sldMk cId="3417321933" sldId="287"/>
            <ac:grpSpMk id="42" creationId="{8FDFAB5E-BFB6-4290-9F06-1AD4E52A3DF8}"/>
          </ac:grpSpMkLst>
        </pc:grpChg>
        <pc:grpChg chg="add del">
          <ac:chgData name="Kristy Yi Feng Guan" userId="S::kyfguan@ucalgary.ca::9e172e15-0824-4591-bf8a-cfd6003b9602" providerId="AD" clId="Web-{9494A28F-71C7-0024-E4AF-8F5233D0B189}" dt="2018-10-30T00:00:39.954" v="283"/>
          <ac:grpSpMkLst>
            <pc:docMk/>
            <pc:sldMk cId="3417321933" sldId="287"/>
            <ac:grpSpMk id="70" creationId="{58876FC7-262C-4D21-BF78-6A5AC136685E}"/>
          </ac:grpSpMkLst>
        </pc:grpChg>
        <pc:grpChg chg="add del">
          <ac:chgData name="Kristy Yi Feng Guan" userId="S::kyfguan@ucalgary.ca::9e172e15-0824-4591-bf8a-cfd6003b9602" providerId="AD" clId="Web-{9494A28F-71C7-0024-E4AF-8F5233D0B189}" dt="2018-10-30T00:00:39.954" v="283"/>
          <ac:grpSpMkLst>
            <pc:docMk/>
            <pc:sldMk cId="3417321933" sldId="287"/>
            <ac:grpSpMk id="91" creationId="{183BD171-940D-49F9-A450-D14C7C7B5F7E}"/>
          </ac:grpSpMkLst>
        </pc:grpChg>
        <pc:grpChg chg="add del">
          <ac:chgData name="Kristy Yi Feng Guan" userId="S::kyfguan@ucalgary.ca::9e172e15-0824-4591-bf8a-cfd6003b9602" providerId="AD" clId="Web-{9494A28F-71C7-0024-E4AF-8F5233D0B189}" dt="2018-10-30T00:00:39.954" v="283"/>
          <ac:grpSpMkLst>
            <pc:docMk/>
            <pc:sldMk cId="3417321933" sldId="287"/>
            <ac:grpSpMk id="98" creationId="{2B9CCAD9-1D1C-44DB-9BC4-912C4B2303A5}"/>
          </ac:grpSpMkLst>
        </pc:grpChg>
        <pc:grpChg chg="add del">
          <ac:chgData name="Kristy Yi Feng Guan" userId="S::kyfguan@ucalgary.ca::9e172e15-0824-4591-bf8a-cfd6003b9602" providerId="AD" clId="Web-{9494A28F-71C7-0024-E4AF-8F5233D0B189}" dt="2018-10-30T00:00:54.236" v="286"/>
          <ac:grpSpMkLst>
            <pc:docMk/>
            <pc:sldMk cId="3417321933" sldId="287"/>
            <ac:grpSpMk id="124" creationId="{58876FC7-262C-4D21-BF78-6A5AC136685E}"/>
          </ac:grpSpMkLst>
        </pc:grpChg>
        <pc:grpChg chg="add del">
          <ac:chgData name="Kristy Yi Feng Guan" userId="S::kyfguan@ucalgary.ca::9e172e15-0824-4591-bf8a-cfd6003b9602" providerId="AD" clId="Web-{9494A28F-71C7-0024-E4AF-8F5233D0B189}" dt="2018-10-30T00:00:54.236" v="286"/>
          <ac:grpSpMkLst>
            <pc:docMk/>
            <pc:sldMk cId="3417321933" sldId="287"/>
            <ac:grpSpMk id="145" creationId="{183BD171-940D-49F9-A450-D14C7C7B5F7E}"/>
          </ac:grpSpMkLst>
        </pc:grpChg>
        <pc:grpChg chg="add del">
          <ac:chgData name="Kristy Yi Feng Guan" userId="S::kyfguan@ucalgary.ca::9e172e15-0824-4591-bf8a-cfd6003b9602" providerId="AD" clId="Web-{9494A28F-71C7-0024-E4AF-8F5233D0B189}" dt="2018-10-30T00:00:54.236" v="286"/>
          <ac:grpSpMkLst>
            <pc:docMk/>
            <pc:sldMk cId="3417321933" sldId="287"/>
            <ac:grpSpMk id="152" creationId="{88E6E148-E023-4954-86E3-30141DFB5670}"/>
          </ac:grpSpMkLst>
        </pc:grpChg>
        <pc:grpChg chg="add del">
          <ac:chgData name="Kristy Yi Feng Guan" userId="S::kyfguan@ucalgary.ca::9e172e15-0824-4591-bf8a-cfd6003b9602" providerId="AD" clId="Web-{9494A28F-71C7-0024-E4AF-8F5233D0B189}" dt="2018-10-30T00:00:54.236" v="286"/>
          <ac:grpSpMkLst>
            <pc:docMk/>
            <pc:sldMk cId="3417321933" sldId="287"/>
            <ac:grpSpMk id="173" creationId="{1FB4E014-64CE-4D11-A129-94A1893FA661}"/>
          </ac:grpSpMkLst>
        </pc:grpChg>
        <pc:grpChg chg="add">
          <ac:chgData name="Kristy Yi Feng Guan" userId="S::kyfguan@ucalgary.ca::9e172e15-0824-4591-bf8a-cfd6003b9602" providerId="AD" clId="Web-{9494A28F-71C7-0024-E4AF-8F5233D0B189}" dt="2018-10-30T00:00:54.236" v="286"/>
          <ac:grpSpMkLst>
            <pc:docMk/>
            <pc:sldMk cId="3417321933" sldId="287"/>
            <ac:grpSpMk id="178" creationId="{58876FC7-262C-4D21-BF78-6A5AC136685E}"/>
          </ac:grpSpMkLst>
        </pc:grpChg>
        <pc:grpChg chg="add">
          <ac:chgData name="Kristy Yi Feng Guan" userId="S::kyfguan@ucalgary.ca::9e172e15-0824-4591-bf8a-cfd6003b9602" providerId="AD" clId="Web-{9494A28F-71C7-0024-E4AF-8F5233D0B189}" dt="2018-10-30T00:00:54.236" v="286"/>
          <ac:grpSpMkLst>
            <pc:docMk/>
            <pc:sldMk cId="3417321933" sldId="287"/>
            <ac:grpSpMk id="179" creationId="{183BD171-940D-49F9-A450-D14C7C7B5F7E}"/>
          </ac:grpSpMkLst>
        </pc:grpChg>
        <pc:grpChg chg="add del">
          <ac:chgData name="Kristy Yi Feng Guan" userId="S::kyfguan@ucalgary.ca::9e172e15-0824-4591-bf8a-cfd6003b9602" providerId="AD" clId="Web-{9494A28F-71C7-0024-E4AF-8F5233D0B189}" dt="2018-10-30T00:00:54.111" v="285"/>
          <ac:grpSpMkLst>
            <pc:docMk/>
            <pc:sldMk cId="3417321933" sldId="287"/>
            <ac:grpSpMk id="181" creationId="{58876FC7-262C-4D21-BF78-6A5AC136685E}"/>
          </ac:grpSpMkLst>
        </pc:grpChg>
        <pc:grpChg chg="add">
          <ac:chgData name="Kristy Yi Feng Guan" userId="S::kyfguan@ucalgary.ca::9e172e15-0824-4591-bf8a-cfd6003b9602" providerId="AD" clId="Web-{9494A28F-71C7-0024-E4AF-8F5233D0B189}" dt="2018-10-30T00:00:54.236" v="286"/>
          <ac:grpSpMkLst>
            <pc:docMk/>
            <pc:sldMk cId="3417321933" sldId="287"/>
            <ac:grpSpMk id="201" creationId="{5E208A8B-5EBD-4532-BE72-26414FA7CFF6}"/>
          </ac:grpSpMkLst>
        </pc:grpChg>
        <pc:grpChg chg="add del">
          <ac:chgData name="Kristy Yi Feng Guan" userId="S::kyfguan@ucalgary.ca::9e172e15-0824-4591-bf8a-cfd6003b9602" providerId="AD" clId="Web-{9494A28F-71C7-0024-E4AF-8F5233D0B189}" dt="2018-10-30T00:00:54.111" v="285"/>
          <ac:grpSpMkLst>
            <pc:docMk/>
            <pc:sldMk cId="3417321933" sldId="287"/>
            <ac:grpSpMk id="202" creationId="{183BD171-940D-49F9-A450-D14C7C7B5F7E}"/>
          </ac:grpSpMkLst>
        </pc:grpChg>
        <pc:grpChg chg="add del">
          <ac:chgData name="Kristy Yi Feng Guan" userId="S::kyfguan@ucalgary.ca::9e172e15-0824-4591-bf8a-cfd6003b9602" providerId="AD" clId="Web-{9494A28F-71C7-0024-E4AF-8F5233D0B189}" dt="2018-10-30T00:00:54.111" v="285"/>
          <ac:grpSpMkLst>
            <pc:docMk/>
            <pc:sldMk cId="3417321933" sldId="287"/>
            <ac:grpSpMk id="209" creationId="{D91A9185-A7D5-460B-98BC-0BF2EBD3EEBE}"/>
          </ac:grpSpMkLst>
        </pc:grpChg>
      </pc:sldChg>
      <pc:sldChg chg="addSp delSp modSp new del mod setBg">
        <pc:chgData name="Kristy Yi Feng Guan" userId="S::kyfguan@ucalgary.ca::9e172e15-0824-4591-bf8a-cfd6003b9602" providerId="AD" clId="Web-{9494A28F-71C7-0024-E4AF-8F5233D0B189}" dt="2018-10-29T23:52:12.206" v="240"/>
        <pc:sldMkLst>
          <pc:docMk/>
          <pc:sldMk cId="4281900471" sldId="287"/>
        </pc:sldMkLst>
        <pc:spChg chg="mod">
          <ac:chgData name="Kristy Yi Feng Guan" userId="S::kyfguan@ucalgary.ca::9e172e15-0824-4591-bf8a-cfd6003b9602" providerId="AD" clId="Web-{9494A28F-71C7-0024-E4AF-8F5233D0B189}" dt="2018-10-29T23:50:45.498" v="230"/>
          <ac:spMkLst>
            <pc:docMk/>
            <pc:sldMk cId="4281900471" sldId="287"/>
            <ac:spMk id="2" creationId="{94E7F1AB-8C37-4730-AF41-CD3797BAA911}"/>
          </ac:spMkLst>
        </pc:spChg>
        <pc:spChg chg="del">
          <ac:chgData name="Kristy Yi Feng Guan" userId="S::kyfguan@ucalgary.ca::9e172e15-0824-4591-bf8a-cfd6003b9602" providerId="AD" clId="Web-{9494A28F-71C7-0024-E4AF-8F5233D0B189}" dt="2018-10-29T23:50:29.981" v="228"/>
          <ac:spMkLst>
            <pc:docMk/>
            <pc:sldMk cId="4281900471" sldId="287"/>
            <ac:spMk id="3" creationId="{21CEBA59-B176-4121-892C-EE25A27783FE}"/>
          </ac:spMkLst>
        </pc:spChg>
        <pc:spChg chg="add">
          <ac:chgData name="Kristy Yi Feng Guan" userId="S::kyfguan@ucalgary.ca::9e172e15-0824-4591-bf8a-cfd6003b9602" providerId="AD" clId="Web-{9494A28F-71C7-0024-E4AF-8F5233D0B189}" dt="2018-10-29T23:50:45.498" v="230"/>
          <ac:spMkLst>
            <pc:docMk/>
            <pc:sldMk cId="4281900471" sldId="287"/>
            <ac:spMk id="11" creationId="{C320841B-B4C0-476B-9106-F6A3FE1ADA64}"/>
          </ac:spMkLst>
        </pc:spChg>
        <pc:spChg chg="add">
          <ac:chgData name="Kristy Yi Feng Guan" userId="S::kyfguan@ucalgary.ca::9e172e15-0824-4591-bf8a-cfd6003b9602" providerId="AD" clId="Web-{9494A28F-71C7-0024-E4AF-8F5233D0B189}" dt="2018-10-29T23:50:45.498" v="230"/>
          <ac:spMkLst>
            <pc:docMk/>
            <pc:sldMk cId="4281900471" sldId="287"/>
            <ac:spMk id="14" creationId="{F0D0A54B-30FB-4D3F-85F4-D0C56981ABD8}"/>
          </ac:spMkLst>
        </pc:spChg>
        <pc:grpChg chg="add">
          <ac:chgData name="Kristy Yi Feng Guan" userId="S::kyfguan@ucalgary.ca::9e172e15-0824-4591-bf8a-cfd6003b9602" providerId="AD" clId="Web-{9494A28F-71C7-0024-E4AF-8F5233D0B189}" dt="2018-10-29T23:50:45.498" v="230"/>
          <ac:grpSpMkLst>
            <pc:docMk/>
            <pc:sldMk cId="4281900471" sldId="287"/>
            <ac:grpSpMk id="16" creationId="{B45BD4F0-5835-4788-AA38-60F7D615009D}"/>
          </ac:grpSpMkLst>
        </pc:grpChg>
        <pc:grpChg chg="add">
          <ac:chgData name="Kristy Yi Feng Guan" userId="S::kyfguan@ucalgary.ca::9e172e15-0824-4591-bf8a-cfd6003b9602" providerId="AD" clId="Web-{9494A28F-71C7-0024-E4AF-8F5233D0B189}" dt="2018-10-29T23:50:45.498" v="230"/>
          <ac:grpSpMkLst>
            <pc:docMk/>
            <pc:sldMk cId="4281900471" sldId="287"/>
            <ac:grpSpMk id="39" creationId="{4F932F6E-EA00-4344-8270-15D80C5A5DB9}"/>
          </ac:grpSpMkLst>
        </pc:grpChg>
        <pc:picChg chg="add mod">
          <ac:chgData name="Kristy Yi Feng Guan" userId="S::kyfguan@ucalgary.ca::9e172e15-0824-4591-bf8a-cfd6003b9602" providerId="AD" clId="Web-{9494A28F-71C7-0024-E4AF-8F5233D0B189}" dt="2018-10-29T23:50:45.498" v="230"/>
          <ac:picMkLst>
            <pc:docMk/>
            <pc:sldMk cId="4281900471" sldId="287"/>
            <ac:picMk id="6" creationId="{D4C451A0-F6BB-4169-98E4-B0D1496D130E}"/>
          </ac:picMkLst>
        </pc:picChg>
        <pc:picChg chg="add del mod ord replId">
          <ac:chgData name="Kristy Yi Feng Guan" userId="S::kyfguan@ucalgary.ca::9e172e15-0824-4591-bf8a-cfd6003b9602" providerId="AD" clId="Web-{9494A28F-71C7-0024-E4AF-8F5233D0B189}" dt="2018-10-29T23:50:45.498" v="230"/>
          <ac:picMkLst>
            <pc:docMk/>
            <pc:sldMk cId="4281900471" sldId="287"/>
            <ac:picMk id="8" creationId="{0E9F6D83-38EE-4B67-8DC6-10B49078C015}"/>
          </ac:picMkLst>
        </pc:picChg>
        <pc:picChg chg="add">
          <ac:chgData name="Kristy Yi Feng Guan" userId="S::kyfguan@ucalgary.ca::9e172e15-0824-4591-bf8a-cfd6003b9602" providerId="AD" clId="Web-{9494A28F-71C7-0024-E4AF-8F5233D0B189}" dt="2018-10-29T23:50:45.498" v="230"/>
          <ac:picMkLst>
            <pc:docMk/>
            <pc:sldMk cId="4281900471" sldId="287"/>
            <ac:picMk id="9" creationId="{0E9F6D83-38EE-4B67-8DC6-10B49078C015}"/>
          </ac:picMkLst>
        </pc:picChg>
      </pc:sldChg>
      <pc:sldChg chg="addSp delSp modSp new del">
        <pc:chgData name="Kristy Yi Feng Guan" userId="S::kyfguan@ucalgary.ca::9e172e15-0824-4591-bf8a-cfd6003b9602" providerId="AD" clId="Web-{9494A28F-71C7-0024-E4AF-8F5233D0B189}" dt="2018-10-29T23:52:09.706" v="239"/>
        <pc:sldMkLst>
          <pc:docMk/>
          <pc:sldMk cId="2043128779" sldId="288"/>
        </pc:sldMkLst>
        <pc:spChg chg="add del">
          <ac:chgData name="Kristy Yi Feng Guan" userId="S::kyfguan@ucalgary.ca::9e172e15-0824-4591-bf8a-cfd6003b9602" providerId="AD" clId="Web-{9494A28F-71C7-0024-E4AF-8F5233D0B189}" dt="2018-10-29T23:51:39.266" v="236"/>
          <ac:spMkLst>
            <pc:docMk/>
            <pc:sldMk cId="2043128779" sldId="288"/>
            <ac:spMk id="3" creationId="{1F8A4F50-B7C9-4C47-A467-FD835BB4D563}"/>
          </ac:spMkLst>
        </pc:spChg>
        <pc:picChg chg="add del mod ord">
          <ac:chgData name="Kristy Yi Feng Guan" userId="S::kyfguan@ucalgary.ca::9e172e15-0824-4591-bf8a-cfd6003b9602" providerId="AD" clId="Web-{9494A28F-71C7-0024-E4AF-8F5233D0B189}" dt="2018-10-29T23:51:31.297" v="235"/>
          <ac:picMkLst>
            <pc:docMk/>
            <pc:sldMk cId="2043128779" sldId="288"/>
            <ac:picMk id="4" creationId="{BE5631DF-CF93-4405-AE38-930C6626AB9D}"/>
          </ac:picMkLst>
        </pc:picChg>
        <pc:picChg chg="add del mod">
          <ac:chgData name="Kristy Yi Feng Guan" userId="S::kyfguan@ucalgary.ca::9e172e15-0824-4591-bf8a-cfd6003b9602" providerId="AD" clId="Web-{9494A28F-71C7-0024-E4AF-8F5233D0B189}" dt="2018-10-29T23:51:30.172" v="234"/>
          <ac:picMkLst>
            <pc:docMk/>
            <pc:sldMk cId="2043128779" sldId="288"/>
            <ac:picMk id="6" creationId="{D23941B9-CC5D-4D6F-B555-2AEADD42C331}"/>
          </ac:picMkLst>
        </pc:picChg>
        <pc:picChg chg="add mod ord">
          <ac:chgData name="Kristy Yi Feng Guan" userId="S::kyfguan@ucalgary.ca::9e172e15-0824-4591-bf8a-cfd6003b9602" providerId="AD" clId="Web-{9494A28F-71C7-0024-E4AF-8F5233D0B189}" dt="2018-10-29T23:51:39.266" v="236"/>
          <ac:picMkLst>
            <pc:docMk/>
            <pc:sldMk cId="2043128779" sldId="288"/>
            <ac:picMk id="8" creationId="{084B8AC5-A6D0-4C8E-AEC2-35856D3F35B6}"/>
          </ac:picMkLst>
        </pc:picChg>
        <pc:picChg chg="add mod">
          <ac:chgData name="Kristy Yi Feng Guan" userId="S::kyfguan@ucalgary.ca::9e172e15-0824-4591-bf8a-cfd6003b9602" providerId="AD" clId="Web-{9494A28F-71C7-0024-E4AF-8F5233D0B189}" dt="2018-10-29T23:51:58.986" v="238"/>
          <ac:picMkLst>
            <pc:docMk/>
            <pc:sldMk cId="2043128779" sldId="288"/>
            <ac:picMk id="10" creationId="{A25000BA-8414-4104-840C-7E61206B4F6C}"/>
          </ac:picMkLst>
        </pc:picChg>
      </pc:sldChg>
      <pc:sldChg chg="addSp delSp modSp add mod ord replId setBg modClrScheme setClrOvrMap chgLayout">
        <pc:chgData name="Kristy Yi Feng Guan" userId="S::kyfguan@ucalgary.ca::9e172e15-0824-4591-bf8a-cfd6003b9602" providerId="AD" clId="Web-{9494A28F-71C7-0024-E4AF-8F5233D0B189}" dt="2018-10-30T00:13:38.686" v="362"/>
        <pc:sldMkLst>
          <pc:docMk/>
          <pc:sldMk cId="2213102379" sldId="288"/>
        </pc:sldMkLst>
        <pc:spChg chg="del mod ord">
          <ac:chgData name="Kristy Yi Feng Guan" userId="S::kyfguan@ucalgary.ca::9e172e15-0824-4591-bf8a-cfd6003b9602" providerId="AD" clId="Web-{9494A28F-71C7-0024-E4AF-8F5233D0B189}" dt="2018-10-30T00:10:55.130" v="339"/>
          <ac:spMkLst>
            <pc:docMk/>
            <pc:sldMk cId="2213102379" sldId="288"/>
            <ac:spMk id="2" creationId="{00000000-0000-0000-0000-000000000000}"/>
          </ac:spMkLst>
        </pc:spChg>
        <pc:spChg chg="add del mod ord">
          <ac:chgData name="Kristy Yi Feng Guan" userId="S::kyfguan@ucalgary.ca::9e172e15-0824-4591-bf8a-cfd6003b9602" providerId="AD" clId="Web-{9494A28F-71C7-0024-E4AF-8F5233D0B189}" dt="2018-10-30T00:11:00.380" v="341"/>
          <ac:spMkLst>
            <pc:docMk/>
            <pc:sldMk cId="2213102379" sldId="288"/>
            <ac:spMk id="83" creationId="{FEC2D2FA-DA05-4560-95AF-1AF2731E9120}"/>
          </ac:spMkLst>
        </pc:spChg>
        <pc:spChg chg="add del">
          <ac:chgData name="Kristy Yi Feng Guan" userId="S::kyfguan@ucalgary.ca::9e172e15-0824-4591-bf8a-cfd6003b9602" providerId="AD" clId="Web-{9494A28F-71C7-0024-E4AF-8F5233D0B189}" dt="2018-10-30T00:12:00.384" v="348"/>
          <ac:spMkLst>
            <pc:docMk/>
            <pc:sldMk cId="2213102379" sldId="288"/>
            <ac:spMk id="88" creationId="{B7FF52F0-41C1-43AB-A827-85DF6A06445A}"/>
          </ac:spMkLst>
        </pc:spChg>
        <pc:spChg chg="add del">
          <ac:chgData name="Kristy Yi Feng Guan" userId="S::kyfguan@ucalgary.ca::9e172e15-0824-4591-bf8a-cfd6003b9602" providerId="AD" clId="Web-{9494A28F-71C7-0024-E4AF-8F5233D0B189}" dt="2018-10-30T00:12:00.384" v="348"/>
          <ac:spMkLst>
            <pc:docMk/>
            <pc:sldMk cId="2213102379" sldId="288"/>
            <ac:spMk id="111" creationId="{49DB63B5-3AC2-4401-94EF-046358A666F6}"/>
          </ac:spMkLst>
        </pc:spChg>
        <pc:spChg chg="add del">
          <ac:chgData name="Kristy Yi Feng Guan" userId="S::kyfguan@ucalgary.ca::9e172e15-0824-4591-bf8a-cfd6003b9602" providerId="AD" clId="Web-{9494A28F-71C7-0024-E4AF-8F5233D0B189}" dt="2018-10-30T00:12:00.384" v="348"/>
          <ac:spMkLst>
            <pc:docMk/>
            <pc:sldMk cId="2213102379" sldId="288"/>
            <ac:spMk id="113" creationId="{5BF7DBAF-F0AA-4410-8A08-2579C85088FD}"/>
          </ac:spMkLst>
        </pc:spChg>
        <pc:spChg chg="add del">
          <ac:chgData name="Kristy Yi Feng Guan" userId="S::kyfguan@ucalgary.ca::9e172e15-0824-4591-bf8a-cfd6003b9602" providerId="AD" clId="Web-{9494A28F-71C7-0024-E4AF-8F5233D0B189}" dt="2018-10-30T00:10:20.894" v="332"/>
          <ac:spMkLst>
            <pc:docMk/>
            <pc:sldMk cId="2213102379" sldId="288"/>
            <ac:spMk id="115" creationId="{5756CE7E-F5EA-4E87-866C-503192E83CF7}"/>
          </ac:spMkLst>
        </pc:spChg>
        <pc:spChg chg="add del mod">
          <ac:chgData name="Kristy Yi Feng Guan" userId="S::kyfguan@ucalgary.ca::9e172e15-0824-4591-bf8a-cfd6003b9602" providerId="AD" clId="Web-{9494A28F-71C7-0024-E4AF-8F5233D0B189}" dt="2018-10-30T00:10:58.068" v="340"/>
          <ac:spMkLst>
            <pc:docMk/>
            <pc:sldMk cId="2213102379" sldId="288"/>
            <ac:spMk id="139" creationId="{30472E96-6A76-44D4-8CF6-19E2D75FF02B}"/>
          </ac:spMkLst>
        </pc:spChg>
        <pc:spChg chg="add del">
          <ac:chgData name="Kristy Yi Feng Guan" userId="S::kyfguan@ucalgary.ca::9e172e15-0824-4591-bf8a-cfd6003b9602" providerId="AD" clId="Web-{9494A28F-71C7-0024-E4AF-8F5233D0B189}" dt="2018-10-30T00:10:20.894" v="332"/>
          <ac:spMkLst>
            <pc:docMk/>
            <pc:sldMk cId="2213102379" sldId="288"/>
            <ac:spMk id="145" creationId="{5B36BF5A-A2BD-4B45-9890-FCF52EEE0D8A}"/>
          </ac:spMkLst>
        </pc:spChg>
        <pc:spChg chg="add del">
          <ac:chgData name="Kristy Yi Feng Guan" userId="S::kyfguan@ucalgary.ca::9e172e15-0824-4591-bf8a-cfd6003b9602" providerId="AD" clId="Web-{9494A28F-71C7-0024-E4AF-8F5233D0B189}" dt="2018-10-30T00:08:39.060" v="324"/>
          <ac:spMkLst>
            <pc:docMk/>
            <pc:sldMk cId="2213102379" sldId="288"/>
            <ac:spMk id="171" creationId="{84DC7300-CE29-46FD-A813-34A5C534B82D}"/>
          </ac:spMkLst>
        </pc:spChg>
        <pc:spChg chg="add del">
          <ac:chgData name="Kristy Yi Feng Guan" userId="S::kyfguan@ucalgary.ca::9e172e15-0824-4591-bf8a-cfd6003b9602" providerId="AD" clId="Web-{9494A28F-71C7-0024-E4AF-8F5233D0B189}" dt="2018-10-30T00:08:35.888" v="321"/>
          <ac:spMkLst>
            <pc:docMk/>
            <pc:sldMk cId="2213102379" sldId="288"/>
            <ac:spMk id="200" creationId="{5756CE7E-F5EA-4E87-866C-503192E83CF7}"/>
          </ac:spMkLst>
        </pc:spChg>
        <pc:spChg chg="add del">
          <ac:chgData name="Kristy Yi Feng Guan" userId="S::kyfguan@ucalgary.ca::9e172e15-0824-4591-bf8a-cfd6003b9602" providerId="AD" clId="Web-{9494A28F-71C7-0024-E4AF-8F5233D0B189}" dt="2018-10-30T00:08:10.667" v="313"/>
          <ac:spMkLst>
            <pc:docMk/>
            <pc:sldMk cId="2213102379" sldId="288"/>
            <ac:spMk id="203" creationId="{5756CE7E-F5EA-4E87-866C-503192E83CF7}"/>
          </ac:spMkLst>
        </pc:spChg>
        <pc:spChg chg="add del">
          <ac:chgData name="Kristy Yi Feng Guan" userId="S::kyfguan@ucalgary.ca::9e172e15-0824-4591-bf8a-cfd6003b9602" providerId="AD" clId="Web-{9494A28F-71C7-0024-E4AF-8F5233D0B189}" dt="2018-10-30T00:08:35.888" v="321"/>
          <ac:spMkLst>
            <pc:docMk/>
            <pc:sldMk cId="2213102379" sldId="288"/>
            <ac:spMk id="204" creationId="{5B36BF5A-A2BD-4B45-9890-FCF52EEE0D8A}"/>
          </ac:spMkLst>
        </pc:spChg>
        <pc:spChg chg="add del">
          <ac:chgData name="Kristy Yi Feng Guan" userId="S::kyfguan@ucalgary.ca::9e172e15-0824-4591-bf8a-cfd6003b9602" providerId="AD" clId="Web-{9494A28F-71C7-0024-E4AF-8F5233D0B189}" dt="2018-10-30T00:08:38.935" v="323"/>
          <ac:spMkLst>
            <pc:docMk/>
            <pc:sldMk cId="2213102379" sldId="288"/>
            <ac:spMk id="227" creationId="{9A547733-645F-44FC-87F2-2FF69829D79F}"/>
          </ac:spMkLst>
        </pc:spChg>
        <pc:spChg chg="add del">
          <ac:chgData name="Kristy Yi Feng Guan" userId="S::kyfguan@ucalgary.ca::9e172e15-0824-4591-bf8a-cfd6003b9602" providerId="AD" clId="Web-{9494A28F-71C7-0024-E4AF-8F5233D0B189}" dt="2018-10-30T00:08:38.935" v="323"/>
          <ac:spMkLst>
            <pc:docMk/>
            <pc:sldMk cId="2213102379" sldId="288"/>
            <ac:spMk id="230" creationId="{E972DE0D-2E53-4159-ABD3-C601524262C2}"/>
          </ac:spMkLst>
        </pc:spChg>
        <pc:spChg chg="add del">
          <ac:chgData name="Kristy Yi Feng Guan" userId="S::kyfguan@ucalgary.ca::9e172e15-0824-4591-bf8a-cfd6003b9602" providerId="AD" clId="Web-{9494A28F-71C7-0024-E4AF-8F5233D0B189}" dt="2018-10-30T00:08:51.982" v="325"/>
          <ac:spMkLst>
            <pc:docMk/>
            <pc:sldMk cId="2213102379" sldId="288"/>
            <ac:spMk id="232" creationId="{5756CE7E-F5EA-4E87-866C-503192E83CF7}"/>
          </ac:spMkLst>
        </pc:spChg>
        <pc:spChg chg="add del">
          <ac:chgData name="Kristy Yi Feng Guan" userId="S::kyfguan@ucalgary.ca::9e172e15-0824-4591-bf8a-cfd6003b9602" providerId="AD" clId="Web-{9494A28F-71C7-0024-E4AF-8F5233D0B189}" dt="2018-10-30T00:08:10.667" v="313"/>
          <ac:spMkLst>
            <pc:docMk/>
            <pc:sldMk cId="2213102379" sldId="288"/>
            <ac:spMk id="233" creationId="{5B36BF5A-A2BD-4B45-9890-FCF52EEE0D8A}"/>
          </ac:spMkLst>
        </pc:spChg>
        <pc:spChg chg="add del">
          <ac:chgData name="Kristy Yi Feng Guan" userId="S::kyfguan@ucalgary.ca::9e172e15-0824-4591-bf8a-cfd6003b9602" providerId="AD" clId="Web-{9494A28F-71C7-0024-E4AF-8F5233D0B189}" dt="2018-10-30T00:08:51.982" v="325"/>
          <ac:spMkLst>
            <pc:docMk/>
            <pc:sldMk cId="2213102379" sldId="288"/>
            <ac:spMk id="238" creationId="{5B36BF5A-A2BD-4B45-9890-FCF52EEE0D8A}"/>
          </ac:spMkLst>
        </pc:spChg>
        <pc:spChg chg="add">
          <ac:chgData name="Kristy Yi Feng Guan" userId="S::kyfguan@ucalgary.ca::9e172e15-0824-4591-bf8a-cfd6003b9602" providerId="AD" clId="Web-{9494A28F-71C7-0024-E4AF-8F5233D0B189}" dt="2018-10-30T00:12:00.384" v="348"/>
          <ac:spMkLst>
            <pc:docMk/>
            <pc:sldMk cId="2213102379" sldId="288"/>
            <ac:spMk id="260" creationId="{ED0729F1-ABF0-4A9E-8C03-5EE8FC12256E}"/>
          </ac:spMkLst>
        </pc:spChg>
        <pc:grpChg chg="add del">
          <ac:chgData name="Kristy Yi Feng Guan" userId="S::kyfguan@ucalgary.ca::9e172e15-0824-4591-bf8a-cfd6003b9602" providerId="AD" clId="Web-{9494A28F-71C7-0024-E4AF-8F5233D0B189}" dt="2018-10-30T00:12:00.384" v="348"/>
          <ac:grpSpMkLst>
            <pc:docMk/>
            <pc:sldMk cId="2213102379" sldId="288"/>
            <ac:grpSpMk id="90" creationId="{6C144995-155B-424A-B9F4-F22B71B70CA5}"/>
          </ac:grpSpMkLst>
        </pc:grpChg>
        <pc:grpChg chg="add del">
          <ac:chgData name="Kristy Yi Feng Guan" userId="S::kyfguan@ucalgary.ca::9e172e15-0824-4591-bf8a-cfd6003b9602" providerId="AD" clId="Web-{9494A28F-71C7-0024-E4AF-8F5233D0B189}" dt="2018-10-30T00:09:56.861" v="327"/>
          <ac:grpSpMkLst>
            <pc:docMk/>
            <pc:sldMk cId="2213102379" sldId="288"/>
            <ac:grpSpMk id="117" creationId="{FFC2049E-6870-4F55-AE29-6D4BB53250A4}"/>
          </ac:grpSpMkLst>
        </pc:grpChg>
        <pc:grpChg chg="add del">
          <ac:chgData name="Kristy Yi Feng Guan" userId="S::kyfguan@ucalgary.ca::9e172e15-0824-4591-bf8a-cfd6003b9602" providerId="AD" clId="Web-{9494A28F-71C7-0024-E4AF-8F5233D0B189}" dt="2018-10-30T00:09:58.689" v="328"/>
          <ac:grpSpMkLst>
            <pc:docMk/>
            <pc:sldMk cId="2213102379" sldId="288"/>
            <ac:grpSpMk id="140" creationId="{FF7241AA-386A-40B7-9561-FFAD791A16FD}"/>
          </ac:grpSpMkLst>
        </pc:grpChg>
        <pc:grpChg chg="add del">
          <ac:chgData name="Kristy Yi Feng Guan" userId="S::kyfguan@ucalgary.ca::9e172e15-0824-4591-bf8a-cfd6003b9602" providerId="AD" clId="Web-{9494A28F-71C7-0024-E4AF-8F5233D0B189}" dt="2018-10-30T00:08:39.060" v="324"/>
          <ac:grpSpMkLst>
            <pc:docMk/>
            <pc:sldMk cId="2213102379" sldId="288"/>
            <ac:grpSpMk id="173" creationId="{F004BE1D-7ED6-4B4D-8B78-34146771F82C}"/>
          </ac:grpSpMkLst>
        </pc:grpChg>
        <pc:grpChg chg="add">
          <ac:chgData name="Kristy Yi Feng Guan" userId="S::kyfguan@ucalgary.ca::9e172e15-0824-4591-bf8a-cfd6003b9602" providerId="AD" clId="Web-{9494A28F-71C7-0024-E4AF-8F5233D0B189}" dt="2018-10-30T00:12:00.384" v="348"/>
          <ac:grpSpMkLst>
            <pc:docMk/>
            <pc:sldMk cId="2213102379" sldId="288"/>
            <ac:grpSpMk id="180" creationId="{95DE2CE1-3FFD-4A97-B562-064510BA353E}"/>
          </ac:grpSpMkLst>
        </pc:grpChg>
        <pc:grpChg chg="add del">
          <ac:chgData name="Kristy Yi Feng Guan" userId="S::kyfguan@ucalgary.ca::9e172e15-0824-4591-bf8a-cfd6003b9602" providerId="AD" clId="Web-{9494A28F-71C7-0024-E4AF-8F5233D0B189}" dt="2018-10-30T00:08:39.060" v="324"/>
          <ac:grpSpMkLst>
            <pc:docMk/>
            <pc:sldMk cId="2213102379" sldId="288"/>
            <ac:grpSpMk id="196" creationId="{A8595913-44BC-47F1-AF06-37E9D1F7E640}"/>
          </ac:grpSpMkLst>
        </pc:grpChg>
        <pc:grpChg chg="add del">
          <ac:chgData name="Kristy Yi Feng Guan" userId="S::kyfguan@ucalgary.ca::9e172e15-0824-4591-bf8a-cfd6003b9602" providerId="AD" clId="Web-{9494A28F-71C7-0024-E4AF-8F5233D0B189}" dt="2018-10-30T00:08:35.888" v="321"/>
          <ac:grpSpMkLst>
            <pc:docMk/>
            <pc:sldMk cId="2213102379" sldId="288"/>
            <ac:grpSpMk id="201" creationId="{FFC2049E-6870-4F55-AE29-6D4BB53250A4}"/>
          </ac:grpSpMkLst>
        </pc:grpChg>
        <pc:grpChg chg="add del">
          <ac:chgData name="Kristy Yi Feng Guan" userId="S::kyfguan@ucalgary.ca::9e172e15-0824-4591-bf8a-cfd6003b9602" providerId="AD" clId="Web-{9494A28F-71C7-0024-E4AF-8F5233D0B189}" dt="2018-10-30T00:08:35.888" v="321"/>
          <ac:grpSpMkLst>
            <pc:docMk/>
            <pc:sldMk cId="2213102379" sldId="288"/>
            <ac:grpSpMk id="202" creationId="{FF7241AA-386A-40B7-9561-FFAD791A16FD}"/>
          </ac:grpSpMkLst>
        </pc:grpChg>
        <pc:grpChg chg="add del">
          <ac:chgData name="Kristy Yi Feng Guan" userId="S::kyfguan@ucalgary.ca::9e172e15-0824-4591-bf8a-cfd6003b9602" providerId="AD" clId="Web-{9494A28F-71C7-0024-E4AF-8F5233D0B189}" dt="2018-10-30T00:08:10.667" v="313"/>
          <ac:grpSpMkLst>
            <pc:docMk/>
            <pc:sldMk cId="2213102379" sldId="288"/>
            <ac:grpSpMk id="205" creationId="{FFC2049E-6870-4F55-AE29-6D4BB53250A4}"/>
          </ac:grpSpMkLst>
        </pc:grpChg>
        <pc:grpChg chg="add del">
          <ac:chgData name="Kristy Yi Feng Guan" userId="S::kyfguan@ucalgary.ca::9e172e15-0824-4591-bf8a-cfd6003b9602" providerId="AD" clId="Web-{9494A28F-71C7-0024-E4AF-8F5233D0B189}" dt="2018-10-30T00:08:10.667" v="313"/>
          <ac:grpSpMkLst>
            <pc:docMk/>
            <pc:sldMk cId="2213102379" sldId="288"/>
            <ac:grpSpMk id="228" creationId="{FF7241AA-386A-40B7-9561-FFAD791A16FD}"/>
          </ac:grpSpMkLst>
        </pc:grpChg>
        <pc:grpChg chg="add del">
          <ac:chgData name="Kristy Yi Feng Guan" userId="S::kyfguan@ucalgary.ca::9e172e15-0824-4591-bf8a-cfd6003b9602" providerId="AD" clId="Web-{9494A28F-71C7-0024-E4AF-8F5233D0B189}" dt="2018-10-30T00:08:38.935" v="323"/>
          <ac:grpSpMkLst>
            <pc:docMk/>
            <pc:sldMk cId="2213102379" sldId="288"/>
            <ac:grpSpMk id="229" creationId="{22E65B64-738D-4B93-9601-7D9F17C5E475}"/>
          </ac:grpSpMkLst>
        </pc:grpChg>
        <pc:grpChg chg="add del">
          <ac:chgData name="Kristy Yi Feng Guan" userId="S::kyfguan@ucalgary.ca::9e172e15-0824-4591-bf8a-cfd6003b9602" providerId="AD" clId="Web-{9494A28F-71C7-0024-E4AF-8F5233D0B189}" dt="2018-10-30T00:08:51.982" v="325"/>
          <ac:grpSpMkLst>
            <pc:docMk/>
            <pc:sldMk cId="2213102379" sldId="288"/>
            <ac:grpSpMk id="234" creationId="{FFC2049E-6870-4F55-AE29-6D4BB53250A4}"/>
          </ac:grpSpMkLst>
        </pc:grpChg>
        <pc:grpChg chg="add del">
          <ac:chgData name="Kristy Yi Feng Guan" userId="S::kyfguan@ucalgary.ca::9e172e15-0824-4591-bf8a-cfd6003b9602" providerId="AD" clId="Web-{9494A28F-71C7-0024-E4AF-8F5233D0B189}" dt="2018-10-30T00:08:51.982" v="325"/>
          <ac:grpSpMkLst>
            <pc:docMk/>
            <pc:sldMk cId="2213102379" sldId="288"/>
            <ac:grpSpMk id="235" creationId="{FF7241AA-386A-40B7-9561-FFAD791A16FD}"/>
          </ac:grpSpMkLst>
        </pc:grpChg>
        <pc:grpChg chg="add">
          <ac:chgData name="Kristy Yi Feng Guan" userId="S::kyfguan@ucalgary.ca::9e172e15-0824-4591-bf8a-cfd6003b9602" providerId="AD" clId="Web-{9494A28F-71C7-0024-E4AF-8F5233D0B189}" dt="2018-10-30T00:12:00.384" v="348"/>
          <ac:grpSpMkLst>
            <pc:docMk/>
            <pc:sldMk cId="2213102379" sldId="288"/>
            <ac:grpSpMk id="255" creationId="{3CB8CEBB-5C05-42AC-ACF5-D84DC659651B}"/>
          </ac:grpSpMkLst>
        </pc:grpChg>
        <pc:grpChg chg="add">
          <ac:chgData name="Kristy Yi Feng Guan" userId="S::kyfguan@ucalgary.ca::9e172e15-0824-4591-bf8a-cfd6003b9602" providerId="AD" clId="Web-{9494A28F-71C7-0024-E4AF-8F5233D0B189}" dt="2018-10-30T00:12:00.384" v="348"/>
          <ac:grpSpMkLst>
            <pc:docMk/>
            <pc:sldMk cId="2213102379" sldId="288"/>
            <ac:grpSpMk id="262" creationId="{C1A5E60E-2EE5-4070-9E95-A54C6097854D}"/>
          </ac:grpSpMkLst>
        </pc:grpChg>
        <pc:graphicFrameChg chg="del mod ord modGraphic">
          <ac:chgData name="Kristy Yi Feng Guan" userId="S::kyfguan@ucalgary.ca::9e172e15-0824-4591-bf8a-cfd6003b9602" providerId="AD" clId="Web-{9494A28F-71C7-0024-E4AF-8F5233D0B189}" dt="2018-10-30T00:10:31.410" v="333"/>
          <ac:graphicFrameMkLst>
            <pc:docMk/>
            <pc:sldMk cId="2213102379" sldId="288"/>
            <ac:graphicFrameMk id="6" creationId="{9DA2A708-277F-461B-9DE3-00032D52F244}"/>
          </ac:graphicFrameMkLst>
        </pc:graphicFrameChg>
        <pc:graphicFrameChg chg="add mod modGraphic">
          <ac:chgData name="Kristy Yi Feng Guan" userId="S::kyfguan@ucalgary.ca::9e172e15-0824-4591-bf8a-cfd6003b9602" providerId="AD" clId="Web-{9494A28F-71C7-0024-E4AF-8F5233D0B189}" dt="2018-10-30T00:13:38.686" v="362"/>
          <ac:graphicFrameMkLst>
            <pc:docMk/>
            <pc:sldMk cId="2213102379" sldId="288"/>
            <ac:graphicFrameMk id="239" creationId="{2E0E85FD-64E5-4EB3-BD87-A294F143E897}"/>
          </ac:graphicFrameMkLst>
        </pc:graphicFrameChg>
      </pc:sldChg>
    </pc:docChg>
  </pc:docChgLst>
  <pc:docChgLst>
    <pc:chgData name="Dawood Nadeem" userId="S::dawood.nadeem2@ucalgary.ca::7ac8df72-cb48-4c97-98d6-fe4166a4610f" providerId="AD" clId="Web-{B5E18CA9-8A4C-667A-757B-7FBAD0C5BF52}"/>
    <pc:docChg chg="modSld">
      <pc:chgData name="Dawood Nadeem" userId="S::dawood.nadeem2@ucalgary.ca::7ac8df72-cb48-4c97-98d6-fe4166a4610f" providerId="AD" clId="Web-{B5E18CA9-8A4C-667A-757B-7FBAD0C5BF52}" dt="2018-10-30T15:55:03.249" v="18" actId="20577"/>
      <pc:docMkLst>
        <pc:docMk/>
      </pc:docMkLst>
      <pc:sldChg chg="modSp">
        <pc:chgData name="Dawood Nadeem" userId="S::dawood.nadeem2@ucalgary.ca::7ac8df72-cb48-4c97-98d6-fe4166a4610f" providerId="AD" clId="Web-{B5E18CA9-8A4C-667A-757B-7FBAD0C5BF52}" dt="2018-10-30T15:55:02.328" v="16" actId="20577"/>
        <pc:sldMkLst>
          <pc:docMk/>
          <pc:sldMk cId="1006425408" sldId="270"/>
        </pc:sldMkLst>
        <pc:spChg chg="mod">
          <ac:chgData name="Dawood Nadeem" userId="S::dawood.nadeem2@ucalgary.ca::7ac8df72-cb48-4c97-98d6-fe4166a4610f" providerId="AD" clId="Web-{B5E18CA9-8A4C-667A-757B-7FBAD0C5BF52}" dt="2018-10-30T15:55:02.328" v="16" actId="20577"/>
          <ac:spMkLst>
            <pc:docMk/>
            <pc:sldMk cId="1006425408" sldId="270"/>
            <ac:spMk id="3" creationId="{B3FD3018-7F67-4D21-93DD-34C1C47A2C25}"/>
          </ac:spMkLst>
        </pc:spChg>
      </pc:sldChg>
    </pc:docChg>
  </pc:docChgLst>
  <pc:docChgLst>
    <pc:chgData name="Steven Michael Schroeder" userId="S::smschroe@ucalgary.ca::165fb3eb-74d9-4687-acd6-a4cf9d53270b" providerId="AD" clId="Web-{25DA88FA-AAF4-4074-91EF-123F75054ACD}"/>
    <pc:docChg chg="modSld">
      <pc:chgData name="Steven Michael Schroeder" userId="S::smschroe@ucalgary.ca::165fb3eb-74d9-4687-acd6-a4cf9d53270b" providerId="AD" clId="Web-{25DA88FA-AAF4-4074-91EF-123F75054ACD}" dt="2018-10-29T19:07:30.023" v="3" actId="20577"/>
      <pc:docMkLst>
        <pc:docMk/>
      </pc:docMkLst>
      <pc:sldChg chg="modSp">
        <pc:chgData name="Steven Michael Schroeder" userId="S::smschroe@ucalgary.ca::165fb3eb-74d9-4687-acd6-a4cf9d53270b" providerId="AD" clId="Web-{25DA88FA-AAF4-4074-91EF-123F75054ACD}" dt="2018-10-29T19:07:30.023" v="2" actId="20577"/>
        <pc:sldMkLst>
          <pc:docMk/>
          <pc:sldMk cId="109857222" sldId="256"/>
        </pc:sldMkLst>
        <pc:spChg chg="mod">
          <ac:chgData name="Steven Michael Schroeder" userId="S::smschroe@ucalgary.ca::165fb3eb-74d9-4687-acd6-a4cf9d53270b" providerId="AD" clId="Web-{25DA88FA-AAF4-4074-91EF-123F75054ACD}" dt="2018-10-29T19:07:30.023" v="2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Trisha Carlet Escorpiso" userId="S::tcescorp@ucalgary.ca::847e5aa5-8eee-405a-93ce-87b3b83335a2" providerId="AD" clId="Web-{5DECAFA8-A781-2BC1-ED6A-B30B36FA8A8B}"/>
    <pc:docChg chg="addSld modSld sldOrd">
      <pc:chgData name="Trisha Carlet Escorpiso" userId="S::tcescorp@ucalgary.ca::847e5aa5-8eee-405a-93ce-87b3b83335a2" providerId="AD" clId="Web-{5DECAFA8-A781-2BC1-ED6A-B30B36FA8A8B}" dt="2018-10-29T21:01:50.783" v="787" actId="1076"/>
      <pc:docMkLst>
        <pc:docMk/>
      </pc:docMkLst>
      <pc:sldChg chg="addSp delSp modSp mod setBg setClrOvrMap">
        <pc:chgData name="Trisha Carlet Escorpiso" userId="S::tcescorp@ucalgary.ca::847e5aa5-8eee-405a-93ce-87b3b83335a2" providerId="AD" clId="Web-{5DECAFA8-A781-2BC1-ED6A-B30B36FA8A8B}" dt="2018-10-29T20:26:13.105" v="700"/>
        <pc:sldMkLst>
          <pc:docMk/>
          <pc:sldMk cId="4143309883" sldId="258"/>
        </pc:sldMkLst>
        <pc:spChg chg="mod">
          <ac:chgData name="Trisha Carlet Escorpiso" userId="S::tcescorp@ucalgary.ca::847e5aa5-8eee-405a-93ce-87b3b83335a2" providerId="AD" clId="Web-{5DECAFA8-A781-2BC1-ED6A-B30B36FA8A8B}" dt="2018-10-29T20:26:13.105" v="700"/>
          <ac:spMkLst>
            <pc:docMk/>
            <pc:sldMk cId="4143309883" sldId="258"/>
            <ac:spMk id="2" creationId="{FC7E3CC1-D182-42FD-A961-17C51BF63BCC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26:13.105" v="700"/>
          <ac:spMkLst>
            <pc:docMk/>
            <pc:sldMk cId="4143309883" sldId="258"/>
            <ac:spMk id="44" creationId="{CEEF1347-DBCA-4F13-9891-2D0A5DB6D40B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18:12.079" v="689"/>
          <ac:spMkLst>
            <pc:docMk/>
            <pc:sldMk cId="4143309883" sldId="258"/>
            <ac:spMk id="71" creationId="{ED0729F1-ABF0-4A9E-8C03-5EE8FC12256E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25:43.307" v="697"/>
          <ac:spMkLst>
            <pc:docMk/>
            <pc:sldMk cId="4143309883" sldId="258"/>
            <ac:spMk id="72" creationId="{6B6BF538-1918-405B-AC21-1F50ACD3AD2D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18:10.402" v="688"/>
          <ac:spMkLst>
            <pc:docMk/>
            <pc:sldMk cId="4143309883" sldId="258"/>
            <ac:spMk id="141" creationId="{ED0729F1-ABF0-4A9E-8C03-5EE8FC12256E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26:13.105" v="700"/>
          <ac:spMkLst>
            <pc:docMk/>
            <pc:sldMk cId="4143309883" sldId="258"/>
            <ac:spMk id="181" creationId="{3F68D903-F26B-46F9-911C-92FEC6A69E56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15:01.990" v="682"/>
          <ac:spMkLst>
            <pc:docMk/>
            <pc:sldMk cId="4143309883" sldId="258"/>
            <ac:spMk id="197" creationId="{ED0729F1-ABF0-4A9E-8C03-5EE8FC12256E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25:55.136" v="699"/>
          <ac:spMkLst>
            <pc:docMk/>
            <pc:sldMk cId="4143309883" sldId="258"/>
            <ac:spMk id="198" creationId="{FAC66971-C2C7-4881-AB69-821893845C24}"/>
          </ac:spMkLst>
        </pc:spChg>
        <pc:grpChg chg="add del">
          <ac:chgData name="Trisha Carlet Escorpiso" userId="S::tcescorp@ucalgary.ca::847e5aa5-8eee-405a-93ce-87b3b83335a2" providerId="AD" clId="Web-{5DECAFA8-A781-2BC1-ED6A-B30B36FA8A8B}" dt="2018-10-29T20:18:12.079" v="689"/>
          <ac:grpSpMkLst>
            <pc:docMk/>
            <pc:sldMk cId="4143309883" sldId="258"/>
            <ac:grpSpMk id="73" creationId="{C1A5E60E-2EE5-4070-9E95-A54C6097854D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25:43.307" v="697"/>
          <ac:grpSpMkLst>
            <pc:docMk/>
            <pc:sldMk cId="4143309883" sldId="258"/>
            <ac:grpSpMk id="74" creationId="{F1692B5A-4323-45B7-90D7-1BEFAD243340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25:55.136" v="699"/>
          <ac:grpSpMkLst>
            <pc:docMk/>
            <pc:sldMk cId="4143309883" sldId="258"/>
            <ac:grpSpMk id="97" creationId="{0D37A8C5-5B80-4C08-827E-6663D6CECF7A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18:10.402" v="688"/>
          <ac:grpSpMkLst>
            <pc:docMk/>
            <pc:sldMk cId="4143309883" sldId="258"/>
            <ac:grpSpMk id="143" creationId="{C1A5E60E-2EE5-4070-9E95-A54C6097854D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26:13.105" v="700"/>
          <ac:grpSpMkLst>
            <pc:docMk/>
            <pc:sldMk cId="4143309883" sldId="258"/>
            <ac:grpSpMk id="179" creationId="{58876FC7-262C-4D21-BF78-6A5AC136685E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26:13.105" v="700"/>
          <ac:grpSpMkLst>
            <pc:docMk/>
            <pc:sldMk cId="4143309883" sldId="258"/>
            <ac:grpSpMk id="180" creationId="{183BD171-940D-49F9-A450-D14C7C7B5F7E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26:13.105" v="700"/>
          <ac:grpSpMkLst>
            <pc:docMk/>
            <pc:sldMk cId="4143309883" sldId="258"/>
            <ac:grpSpMk id="182" creationId="{88E6E148-E023-4954-86E3-30141DFB5670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26:13.105" v="700"/>
          <ac:grpSpMkLst>
            <pc:docMk/>
            <pc:sldMk cId="4143309883" sldId="258"/>
            <ac:grpSpMk id="187" creationId="{1FB4E014-64CE-4D11-A129-94A1893FA661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15:01.990" v="682"/>
          <ac:grpSpMkLst>
            <pc:docMk/>
            <pc:sldMk cId="4143309883" sldId="258"/>
            <ac:grpSpMk id="199" creationId="{C1A5E60E-2EE5-4070-9E95-A54C6097854D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25:55.136" v="699"/>
          <ac:grpSpMkLst>
            <pc:docMk/>
            <pc:sldMk cId="4143309883" sldId="258"/>
            <ac:grpSpMk id="200" creationId="{580F590A-3F0F-47B5-B193-4CE90D2239DC}"/>
          </ac:grpSpMkLst>
        </pc:grpChg>
        <pc:graphicFrameChg chg="add del">
          <ac:chgData name="Trisha Carlet Escorpiso" userId="S::tcescorp@ucalgary.ca::847e5aa5-8eee-405a-93ce-87b3b83335a2" providerId="AD" clId="Web-{5DECAFA8-A781-2BC1-ED6A-B30B36FA8A8B}" dt="2018-10-29T20:15:01.990" v="682"/>
          <ac:graphicFrameMkLst>
            <pc:docMk/>
            <pc:sldMk cId="4143309883" sldId="258"/>
            <ac:graphicFrameMk id="192" creationId="{B72DA4B2-C86C-45A8-8319-B0B97EB083E6}"/>
          </ac:graphicFrameMkLst>
        </pc:graphicFrameChg>
        <pc:graphicFrameChg chg="add del">
          <ac:chgData name="Trisha Carlet Escorpiso" userId="S::tcescorp@ucalgary.ca::847e5aa5-8eee-405a-93ce-87b3b83335a2" providerId="AD" clId="Web-{5DECAFA8-A781-2BC1-ED6A-B30B36FA8A8B}" dt="2018-10-29T20:16:26.837" v="684"/>
          <ac:graphicFrameMkLst>
            <pc:docMk/>
            <pc:sldMk cId="4143309883" sldId="258"/>
            <ac:graphicFrameMk id="193" creationId="{6CB849CA-F3BE-4D4A-A4F1-37B9A47B7943}"/>
          </ac:graphicFrameMkLst>
        </pc:graphicFrameChg>
        <pc:graphicFrameChg chg="add del mod modGraphic">
          <ac:chgData name="Trisha Carlet Escorpiso" userId="S::tcescorp@ucalgary.ca::847e5aa5-8eee-405a-93ce-87b3b83335a2" providerId="AD" clId="Web-{5DECAFA8-A781-2BC1-ED6A-B30B36FA8A8B}" dt="2018-10-29T20:24:05.367" v="690"/>
          <ac:graphicFrameMkLst>
            <pc:docMk/>
            <pc:sldMk cId="4143309883" sldId="258"/>
            <ac:graphicFrameMk id="194" creationId="{1ADF0459-99FF-4D73-B9FB-7C836D662857}"/>
          </ac:graphicFrameMkLst>
        </pc:graphicFrameChg>
        <pc:graphicFrameChg chg="add del">
          <ac:chgData name="Trisha Carlet Escorpiso" userId="S::tcescorp@ucalgary.ca::847e5aa5-8eee-405a-93ce-87b3b83335a2" providerId="AD" clId="Web-{5DECAFA8-A781-2BC1-ED6A-B30B36FA8A8B}" dt="2018-10-29T20:25:19.119" v="695"/>
          <ac:graphicFrameMkLst>
            <pc:docMk/>
            <pc:sldMk cId="4143309883" sldId="258"/>
            <ac:graphicFrameMk id="195" creationId="{3DBCEEFC-D5E1-4234-9F68-C7E351ECA48B}"/>
          </ac:graphicFrameMkLst>
        </pc:graphicFrameChg>
        <pc:graphicFrameChg chg="add del">
          <ac:chgData name="Trisha Carlet Escorpiso" userId="S::tcescorp@ucalgary.ca::847e5aa5-8eee-405a-93ce-87b3b83335a2" providerId="AD" clId="Web-{5DECAFA8-A781-2BC1-ED6A-B30B36FA8A8B}" dt="2018-10-29T20:24:32.946" v="692"/>
          <ac:graphicFrameMkLst>
            <pc:docMk/>
            <pc:sldMk cId="4143309883" sldId="258"/>
            <ac:graphicFrameMk id="196" creationId="{1ADF0459-99FF-4D73-B9FB-7C836D662857}"/>
          </ac:graphicFrameMkLst>
        </pc:graphicFrameChg>
        <pc:graphicFrameChg chg="add">
          <ac:chgData name="Trisha Carlet Escorpiso" userId="S::tcescorp@ucalgary.ca::847e5aa5-8eee-405a-93ce-87b3b83335a2" providerId="AD" clId="Web-{5DECAFA8-A781-2BC1-ED6A-B30B36FA8A8B}" dt="2018-10-29T20:26:13.105" v="700"/>
          <ac:graphicFrameMkLst>
            <pc:docMk/>
            <pc:sldMk cId="4143309883" sldId="258"/>
            <ac:graphicFrameMk id="201" creationId="{40F449B6-F028-4007-B444-ED8AA204F5A5}"/>
          </ac:graphicFrameMkLst>
        </pc:graphicFrameChg>
        <pc:graphicFrameChg chg="add del">
          <ac:chgData name="Trisha Carlet Escorpiso" userId="S::tcescorp@ucalgary.ca::847e5aa5-8eee-405a-93ce-87b3b83335a2" providerId="AD" clId="Web-{5DECAFA8-A781-2BC1-ED6A-B30B36FA8A8B}" dt="2018-10-29T20:25:43.307" v="697"/>
          <ac:graphicFrameMkLst>
            <pc:docMk/>
            <pc:sldMk cId="4143309883" sldId="258"/>
            <ac:graphicFrameMk id="202" creationId="{3DBCEEFC-D5E1-4234-9F68-C7E351ECA48B}"/>
          </ac:graphicFrameMkLst>
        </pc:graphicFrameChg>
        <pc:graphicFrameChg chg="add del">
          <ac:chgData name="Trisha Carlet Escorpiso" userId="S::tcescorp@ucalgary.ca::847e5aa5-8eee-405a-93ce-87b3b83335a2" providerId="AD" clId="Web-{5DECAFA8-A781-2BC1-ED6A-B30B36FA8A8B}" dt="2018-10-29T20:25:55.136" v="699"/>
          <ac:graphicFrameMkLst>
            <pc:docMk/>
            <pc:sldMk cId="4143309883" sldId="258"/>
            <ac:graphicFrameMk id="205" creationId="{3DBCEEFC-D5E1-4234-9F68-C7E351ECA48B}"/>
          </ac:graphicFrameMkLst>
        </pc:graphicFrameChg>
      </pc:sldChg>
      <pc:sldChg chg="addSp delSp modSp new ord">
        <pc:chgData name="Trisha Carlet Escorpiso" userId="S::tcescorp@ucalgary.ca::847e5aa5-8eee-405a-93ce-87b3b83335a2" providerId="AD" clId="Web-{5DECAFA8-A781-2BC1-ED6A-B30B36FA8A8B}" dt="2018-10-29T21:01:50.783" v="787" actId="1076"/>
        <pc:sldMkLst>
          <pc:docMk/>
          <pc:sldMk cId="3335980127" sldId="265"/>
        </pc:sldMkLst>
        <pc:spChg chg="mod ord">
          <ac:chgData name="Trisha Carlet Escorpiso" userId="S::tcescorp@ucalgary.ca::847e5aa5-8eee-405a-93ce-87b3b83335a2" providerId="AD" clId="Web-{5DECAFA8-A781-2BC1-ED6A-B30B36FA8A8B}" dt="2018-10-29T20:44:18.812" v="777" actId="14100"/>
          <ac:spMkLst>
            <pc:docMk/>
            <pc:sldMk cId="3335980127" sldId="265"/>
            <ac:spMk id="2" creationId="{F01B4A72-5ACC-4433-95DD-DEFC76601553}"/>
          </ac:spMkLst>
        </pc:spChg>
        <pc:spChg chg="del">
          <ac:chgData name="Trisha Carlet Escorpiso" userId="S::tcescorp@ucalgary.ca::847e5aa5-8eee-405a-93ce-87b3b83335a2" providerId="AD" clId="Web-{5DECAFA8-A781-2BC1-ED6A-B30B36FA8A8B}" dt="2018-10-29T19:41:45.004" v="1"/>
          <ac:spMkLst>
            <pc:docMk/>
            <pc:sldMk cId="3335980127" sldId="265"/>
            <ac:spMk id="3" creationId="{8EBAB7BC-E70B-4A18-9E74-79D2CA8EC608}"/>
          </ac:spMkLst>
        </pc:spChg>
        <pc:spChg chg="del">
          <ac:chgData name="Trisha Carlet Escorpiso" userId="S::tcescorp@ucalgary.ca::847e5aa5-8eee-405a-93ce-87b3b83335a2" providerId="AD" clId="Web-{5DECAFA8-A781-2BC1-ED6A-B30B36FA8A8B}" dt="2018-10-29T20:43:19.341" v="749"/>
          <ac:spMkLst>
            <pc:docMk/>
            <pc:sldMk cId="3335980127" sldId="265"/>
            <ac:spMk id="14" creationId="{59858EAC-668A-4211-97C6-3251956DDC73}"/>
          </ac:spMkLst>
        </pc:spChg>
        <pc:spChg chg="del">
          <ac:chgData name="Trisha Carlet Escorpiso" userId="S::tcescorp@ucalgary.ca::847e5aa5-8eee-405a-93ce-87b3b83335a2" providerId="AD" clId="Web-{5DECAFA8-A781-2BC1-ED6A-B30B36FA8A8B}" dt="2018-10-29T20:43:19.341" v="749"/>
          <ac:spMkLst>
            <pc:docMk/>
            <pc:sldMk cId="3335980127" sldId="265"/>
            <ac:spMk id="39" creationId="{D8BCC60A-0557-4DEB-ABEE-DF2DB2B4E32E}"/>
          </ac:spMkLst>
        </pc:spChg>
        <pc:spChg chg="del">
          <ac:chgData name="Trisha Carlet Escorpiso" userId="S::tcescorp@ucalgary.ca::847e5aa5-8eee-405a-93ce-87b3b83335a2" providerId="AD" clId="Web-{5DECAFA8-A781-2BC1-ED6A-B30B36FA8A8B}" dt="2018-10-29T20:43:19.341" v="749"/>
          <ac:spMkLst>
            <pc:docMk/>
            <pc:sldMk cId="3335980127" sldId="265"/>
            <ac:spMk id="41" creationId="{2007CCDC-3733-4E1A-AC96-46CA01B6AD2C}"/>
          </ac:spMkLst>
        </pc:spChg>
        <pc:spChg chg="del">
          <ac:chgData name="Trisha Carlet Escorpiso" userId="S::tcescorp@ucalgary.ca::847e5aa5-8eee-405a-93ce-87b3b83335a2" providerId="AD" clId="Web-{5DECAFA8-A781-2BC1-ED6A-B30B36FA8A8B}" dt="2018-10-29T20:43:19.341" v="749"/>
          <ac:spMkLst>
            <pc:docMk/>
            <pc:sldMk cId="3335980127" sldId="265"/>
            <ac:spMk id="43" creationId="{CC1ACE26-2DBA-4353-98F2-F28D38726A98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43:37.686" v="750"/>
          <ac:spMkLst>
            <pc:docMk/>
            <pc:sldMk cId="3335980127" sldId="265"/>
            <ac:spMk id="74" creationId="{AD8501F5-F3A3-4EDA-87B2-6FB89B7231FF}"/>
          </ac:spMkLst>
        </pc:spChg>
        <pc:spChg chg="add">
          <ac:chgData name="Trisha Carlet Escorpiso" userId="S::tcescorp@ucalgary.ca::847e5aa5-8eee-405a-93ce-87b3b83335a2" providerId="AD" clId="Web-{5DECAFA8-A781-2BC1-ED6A-B30B36FA8A8B}" dt="2018-10-29T20:43:37.686" v="750"/>
          <ac:spMkLst>
            <pc:docMk/>
            <pc:sldMk cId="3335980127" sldId="265"/>
            <ac:spMk id="130" creationId="{A2C774C6-A153-4702-B282-6FE77E76471F}"/>
          </ac:spMkLst>
        </pc:spChg>
        <pc:grpChg chg="del">
          <ac:chgData name="Trisha Carlet Escorpiso" userId="S::tcescorp@ucalgary.ca::847e5aa5-8eee-405a-93ce-87b3b83335a2" providerId="AD" clId="Web-{5DECAFA8-A781-2BC1-ED6A-B30B36FA8A8B}" dt="2018-10-29T20:43:19.341" v="749"/>
          <ac:grpSpMkLst>
            <pc:docMk/>
            <pc:sldMk cId="3335980127" sldId="265"/>
            <ac:grpSpMk id="16" creationId="{5A35BF46-E2D6-498A-8D99-2FFBF4052132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43:37.686" v="750"/>
          <ac:grpSpMkLst>
            <pc:docMk/>
            <pc:sldMk cId="3335980127" sldId="265"/>
            <ac:grpSpMk id="48" creationId="{20954AAC-B897-428E-9E4E-799AB6BFA776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43:37.686" v="750"/>
          <ac:grpSpMkLst>
            <pc:docMk/>
            <pc:sldMk cId="3335980127" sldId="265"/>
            <ac:grpSpMk id="69" creationId="{53D929CD-99E4-4537-BF06-40739A08C218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43:37.686" v="750"/>
          <ac:grpSpMkLst>
            <pc:docMk/>
            <pc:sldMk cId="3335980127" sldId="265"/>
            <ac:grpSpMk id="76" creationId="{A700AFC4-2C56-4682-8099-ADFF27DB4CE2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43:37.686" v="750"/>
          <ac:grpSpMkLst>
            <pc:docMk/>
            <pc:sldMk cId="3335980127" sldId="265"/>
            <ac:grpSpMk id="97" creationId="{3286AD80-AB8C-413E-9AB9-3F6B72FCDEB9}"/>
          </ac:grpSpMkLst>
        </pc:grpChg>
        <pc:grpChg chg="add">
          <ac:chgData name="Trisha Carlet Escorpiso" userId="S::tcescorp@ucalgary.ca::847e5aa5-8eee-405a-93ce-87b3b83335a2" providerId="AD" clId="Web-{5DECAFA8-A781-2BC1-ED6A-B30B36FA8A8B}" dt="2018-10-29T20:43:37.686" v="750"/>
          <ac:grpSpMkLst>
            <pc:docMk/>
            <pc:sldMk cId="3335980127" sldId="265"/>
            <ac:grpSpMk id="104" creationId="{20954AAC-B897-428E-9E4E-799AB6BFA776}"/>
          </ac:grpSpMkLst>
        </pc:grpChg>
        <pc:grpChg chg="add">
          <ac:chgData name="Trisha Carlet Escorpiso" userId="S::tcescorp@ucalgary.ca::847e5aa5-8eee-405a-93ce-87b3b83335a2" providerId="AD" clId="Web-{5DECAFA8-A781-2BC1-ED6A-B30B36FA8A8B}" dt="2018-10-29T20:43:37.686" v="750"/>
          <ac:grpSpMkLst>
            <pc:docMk/>
            <pc:sldMk cId="3335980127" sldId="265"/>
            <ac:grpSpMk id="125" creationId="{53D929CD-99E4-4537-BF06-40739A08C218}"/>
          </ac:grpSpMkLst>
        </pc:grpChg>
        <pc:grpChg chg="add">
          <ac:chgData name="Trisha Carlet Escorpiso" userId="S::tcescorp@ucalgary.ca::847e5aa5-8eee-405a-93ce-87b3b83335a2" providerId="AD" clId="Web-{5DECAFA8-A781-2BC1-ED6A-B30B36FA8A8B}" dt="2018-10-29T20:43:37.686" v="750"/>
          <ac:grpSpMkLst>
            <pc:docMk/>
            <pc:sldMk cId="3335980127" sldId="265"/>
            <ac:grpSpMk id="132" creationId="{8A9A055A-7B0B-4A3A-9C68-1047E6272D7F}"/>
          </ac:grpSpMkLst>
        </pc:grpChg>
        <pc:grpChg chg="add">
          <ac:chgData name="Trisha Carlet Escorpiso" userId="S::tcescorp@ucalgary.ca::847e5aa5-8eee-405a-93ce-87b3b83335a2" providerId="AD" clId="Web-{5DECAFA8-A781-2BC1-ED6A-B30B36FA8A8B}" dt="2018-10-29T20:43:37.686" v="750"/>
          <ac:grpSpMkLst>
            <pc:docMk/>
            <pc:sldMk cId="3335980127" sldId="265"/>
            <ac:grpSpMk id="153" creationId="{6B70D16F-6CFF-4AD9-95BD-6FA5156C9E39}"/>
          </ac:grpSpMkLst>
        </pc:grpChg>
        <pc:picChg chg="add mod ord modCrop">
          <ac:chgData name="Trisha Carlet Escorpiso" userId="S::tcescorp@ucalgary.ca::847e5aa5-8eee-405a-93ce-87b3b83335a2" providerId="AD" clId="Web-{5DECAFA8-A781-2BC1-ED6A-B30B36FA8A8B}" dt="2018-10-29T20:32:33.149" v="712"/>
          <ac:picMkLst>
            <pc:docMk/>
            <pc:sldMk cId="3335980127" sldId="265"/>
            <ac:picMk id="4" creationId="{1D31D832-9D08-410B-8B3C-C91C0932B782}"/>
          </ac:picMkLst>
        </pc:picChg>
        <pc:picChg chg="add del mod modCrop">
          <ac:chgData name="Trisha Carlet Escorpiso" userId="S::tcescorp@ucalgary.ca::847e5aa5-8eee-405a-93ce-87b3b83335a2" providerId="AD" clId="Web-{5DECAFA8-A781-2BC1-ED6A-B30B36FA8A8B}" dt="2018-10-29T20:42:42.543" v="744"/>
          <ac:picMkLst>
            <pc:docMk/>
            <pc:sldMk cId="3335980127" sldId="265"/>
            <ac:picMk id="6" creationId="{19648792-986D-4EEF-9DAF-E8C5ABB97AB9}"/>
          </ac:picMkLst>
        </pc:picChg>
        <pc:picChg chg="add del mod">
          <ac:chgData name="Trisha Carlet Escorpiso" userId="S::tcescorp@ucalgary.ca::847e5aa5-8eee-405a-93ce-87b3b83335a2" providerId="AD" clId="Web-{5DECAFA8-A781-2BC1-ED6A-B30B36FA8A8B}" dt="2018-10-29T21:01:40.923" v="782"/>
          <ac:picMkLst>
            <pc:docMk/>
            <pc:sldMk cId="3335980127" sldId="265"/>
            <ac:picMk id="8" creationId="{748B5DCA-49C3-4999-AEDD-25983440BDEA}"/>
          </ac:picMkLst>
        </pc:picChg>
        <pc:picChg chg="del">
          <ac:chgData name="Trisha Carlet Escorpiso" userId="S::tcescorp@ucalgary.ca::847e5aa5-8eee-405a-93ce-87b3b83335a2" providerId="AD" clId="Web-{5DECAFA8-A781-2BC1-ED6A-B30B36FA8A8B}" dt="2018-10-29T20:42:41.074" v="743"/>
          <ac:picMkLst>
            <pc:docMk/>
            <pc:sldMk cId="3335980127" sldId="265"/>
            <ac:picMk id="9" creationId="{1D31D832-9D08-410B-8B3C-C91C0932B782}"/>
          </ac:picMkLst>
        </pc:picChg>
        <pc:picChg chg="add del mod">
          <ac:chgData name="Trisha Carlet Escorpiso" userId="S::tcescorp@ucalgary.ca::847e5aa5-8eee-405a-93ce-87b3b83335a2" providerId="AD" clId="Web-{5DECAFA8-A781-2BC1-ED6A-B30B36FA8A8B}" dt="2018-10-29T21:01:42.283" v="783"/>
          <ac:picMkLst>
            <pc:docMk/>
            <pc:sldMk cId="3335980127" sldId="265"/>
            <ac:picMk id="12" creationId="{22E96D55-BFD4-44D2-9B43-34A3C77A9AB5}"/>
          </ac:picMkLst>
        </pc:picChg>
        <pc:picChg chg="add mod">
          <ac:chgData name="Trisha Carlet Escorpiso" userId="S::tcescorp@ucalgary.ca::847e5aa5-8eee-405a-93ce-87b3b83335a2" providerId="AD" clId="Web-{5DECAFA8-A781-2BC1-ED6A-B30B36FA8A8B}" dt="2018-10-29T21:01:50.783" v="787" actId="1076"/>
          <ac:picMkLst>
            <pc:docMk/>
            <pc:sldMk cId="3335980127" sldId="265"/>
            <ac:picMk id="15" creationId="{386CA0A9-2A1E-47BA-9C5E-ACCF38E943A3}"/>
          </ac:picMkLst>
        </pc:picChg>
        <pc:picChg chg="add mod">
          <ac:chgData name="Trisha Carlet Escorpiso" userId="S::tcescorp@ucalgary.ca::847e5aa5-8eee-405a-93ce-87b3b83335a2" providerId="AD" clId="Web-{5DECAFA8-A781-2BC1-ED6A-B30B36FA8A8B}" dt="2018-10-29T21:01:47.377" v="786" actId="1076"/>
          <ac:picMkLst>
            <pc:docMk/>
            <pc:sldMk cId="3335980127" sldId="265"/>
            <ac:picMk id="40" creationId="{4434C5E1-7706-49CD-AE80-3633777B5244}"/>
          </ac:picMkLst>
        </pc:picChg>
      </pc:sldChg>
      <pc:sldChg chg="addSp delSp modSp mod setBg setClrOvrMap">
        <pc:chgData name="Trisha Carlet Escorpiso" userId="S::tcescorp@ucalgary.ca::847e5aa5-8eee-405a-93ce-87b3b83335a2" providerId="AD" clId="Web-{5DECAFA8-A781-2BC1-ED6A-B30B36FA8A8B}" dt="2018-10-29T20:24:33.727" v="693"/>
        <pc:sldMkLst>
          <pc:docMk/>
          <pc:sldMk cId="2831820945" sldId="267"/>
        </pc:sldMkLst>
        <pc:spChg chg="mod">
          <ac:chgData name="Trisha Carlet Escorpiso" userId="S::tcescorp@ucalgary.ca::847e5aa5-8eee-405a-93ce-87b3b83335a2" providerId="AD" clId="Web-{5DECAFA8-A781-2BC1-ED6A-B30B36FA8A8B}" dt="2018-10-29T20:24:33.727" v="693"/>
          <ac:spMkLst>
            <pc:docMk/>
            <pc:sldMk cId="2831820945" sldId="267"/>
            <ac:spMk id="2" creationId="{4EDD0E27-612B-4978-9877-1C0E1943F7EA}"/>
          </ac:spMkLst>
        </pc:spChg>
        <pc:spChg chg="mod">
          <ac:chgData name="Trisha Carlet Escorpiso" userId="S::tcescorp@ucalgary.ca::847e5aa5-8eee-405a-93ce-87b3b83335a2" providerId="AD" clId="Web-{5DECAFA8-A781-2BC1-ED6A-B30B36FA8A8B}" dt="2018-10-29T20:24:33.727" v="693"/>
          <ac:spMkLst>
            <pc:docMk/>
            <pc:sldMk cId="2831820945" sldId="267"/>
            <ac:spMk id="3" creationId="{271BA76A-00F8-43C4-9602-A128CB2308AD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13:09.346" v="667"/>
          <ac:spMkLst>
            <pc:docMk/>
            <pc:sldMk cId="2831820945" sldId="267"/>
            <ac:spMk id="7" creationId="{B7FF52F0-41C1-43AB-A827-85DF6A06445A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13:09.346" v="667"/>
          <ac:spMkLst>
            <pc:docMk/>
            <pc:sldMk cId="2831820945" sldId="267"/>
            <ac:spMk id="33" creationId="{49DB63B5-3AC2-4401-94EF-046358A666F6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13:07.877" v="665"/>
          <ac:spMkLst>
            <pc:docMk/>
            <pc:sldMk cId="2831820945" sldId="267"/>
            <ac:spMk id="34" creationId="{6BDBA639-2A71-4A60-A71A-FF1836F546CE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13:09.346" v="667"/>
          <ac:spMkLst>
            <pc:docMk/>
            <pc:sldMk cId="2831820945" sldId="267"/>
            <ac:spMk id="35" creationId="{5BF7DBAF-F0AA-4410-8A08-2579C85088FD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13:15.471" v="669"/>
          <ac:spMkLst>
            <pc:docMk/>
            <pc:sldMk cId="2831820945" sldId="267"/>
            <ac:spMk id="39" creationId="{8E6FBA34-A511-45C9-9400-D43691840288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13:15.471" v="669"/>
          <ac:spMkLst>
            <pc:docMk/>
            <pc:sldMk cId="2831820945" sldId="267"/>
            <ac:spMk id="40" creationId="{40C5072C-0DD1-4654-8AD1-AE39A61E5BA9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13:07.877" v="665"/>
          <ac:spMkLst>
            <pc:docMk/>
            <pc:sldMk cId="2831820945" sldId="267"/>
            <ac:spMk id="57" creationId="{B4B7C3E1-40F0-4FCA-B4E9-81E4C0A4E403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13:07.877" v="665"/>
          <ac:spMkLst>
            <pc:docMk/>
            <pc:sldMk cId="2831820945" sldId="267"/>
            <ac:spMk id="59" creationId="{CC433BF9-69A2-45CC-A8AE-8E7639855A62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13:19.174" v="671"/>
          <ac:spMkLst>
            <pc:docMk/>
            <pc:sldMk cId="2831820945" sldId="267"/>
            <ac:spMk id="60" creationId="{10CE3618-1D7A-4256-B2AF-9DB692996C65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13:07.877" v="665"/>
          <ac:spMkLst>
            <pc:docMk/>
            <pc:sldMk cId="2831820945" sldId="267"/>
            <ac:spMk id="61" creationId="{1D0D2D9C-86F3-4EA9-B705-D3AE549F5FF6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13:07.877" v="665"/>
          <ac:spMkLst>
            <pc:docMk/>
            <pc:sldMk cId="2831820945" sldId="267"/>
            <ac:spMk id="63" creationId="{F6522EDA-35F9-42E1-B96C-57E7BD9EEAAF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13:28.143" v="673"/>
          <ac:spMkLst>
            <pc:docMk/>
            <pc:sldMk cId="2831820945" sldId="267"/>
            <ac:spMk id="66" creationId="{10CE3618-1D7A-4256-B2AF-9DB692996C65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13:19.174" v="671"/>
          <ac:spMkLst>
            <pc:docMk/>
            <pc:sldMk cId="2831820945" sldId="267"/>
            <ac:spMk id="68" creationId="{A4CD35EF-7348-4E64-8700-827E64EA4E16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13:30.581" v="675"/>
          <ac:spMkLst>
            <pc:docMk/>
            <pc:sldMk cId="2831820945" sldId="267"/>
            <ac:spMk id="71" creationId="{6BDBA639-2A71-4A60-A71A-FF1836F546CE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13:28.143" v="673"/>
          <ac:spMkLst>
            <pc:docMk/>
            <pc:sldMk cId="2831820945" sldId="267"/>
            <ac:spMk id="73" creationId="{3F39476B-1A6D-47CB-AC7A-FB87EF003323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13:33.159" v="677"/>
          <ac:spMkLst>
            <pc:docMk/>
            <pc:sldMk cId="2831820945" sldId="267"/>
            <ac:spMk id="76" creationId="{62704ED4-17AD-4155-82BF-349125232CE9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13:30.581" v="675"/>
          <ac:spMkLst>
            <pc:docMk/>
            <pc:sldMk cId="2831820945" sldId="267"/>
            <ac:spMk id="78" creationId="{D9C506D7-84CB-4057-A44A-465313E78538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13:30.581" v="675"/>
          <ac:spMkLst>
            <pc:docMk/>
            <pc:sldMk cId="2831820945" sldId="267"/>
            <ac:spMk id="79" creationId="{7842FC68-61FD-4700-8A22-BB8B071884DB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13:35.815" v="679"/>
          <ac:spMkLst>
            <pc:docMk/>
            <pc:sldMk cId="2831820945" sldId="267"/>
            <ac:spMk id="82" creationId="{E2366EBA-92FD-44AE-87A9-25E5135EB2C9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13:33.159" v="677"/>
          <ac:spMkLst>
            <pc:docMk/>
            <pc:sldMk cId="2831820945" sldId="267"/>
            <ac:spMk id="84" creationId="{E4BAAF5C-577F-43DB-8ACD-EDAB5A54E6C0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13:33.159" v="677"/>
          <ac:spMkLst>
            <pc:docMk/>
            <pc:sldMk cId="2831820945" sldId="267"/>
            <ac:spMk id="85" creationId="{78B6E08A-861F-4A1A-BCF0-69429C5A281C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24:33.727" v="693"/>
          <ac:spMkLst>
            <pc:docMk/>
            <pc:sldMk cId="2831820945" sldId="267"/>
            <ac:spMk id="88" creationId="{10CE3618-1D7A-4256-B2AF-9DB692996C65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13:35.815" v="679"/>
          <ac:spMkLst>
            <pc:docMk/>
            <pc:sldMk cId="2831820945" sldId="267"/>
            <ac:spMk id="90" creationId="{7C462C46-EFB7-4580-9921-DFC346FCC3C2}"/>
          </ac:spMkLst>
        </pc:spChg>
        <pc:spChg chg="add del">
          <ac:chgData name="Trisha Carlet Escorpiso" userId="S::tcescorp@ucalgary.ca::847e5aa5-8eee-405a-93ce-87b3b83335a2" providerId="AD" clId="Web-{5DECAFA8-A781-2BC1-ED6A-B30B36FA8A8B}" dt="2018-10-29T20:24:33.727" v="693"/>
          <ac:spMkLst>
            <pc:docMk/>
            <pc:sldMk cId="2831820945" sldId="267"/>
            <ac:spMk id="95" creationId="{3F39476B-1A6D-47CB-AC7A-FB87EF003323}"/>
          </ac:spMkLst>
        </pc:spChg>
        <pc:grpChg chg="add del">
          <ac:chgData name="Trisha Carlet Escorpiso" userId="S::tcescorp@ucalgary.ca::847e5aa5-8eee-405a-93ce-87b3b83335a2" providerId="AD" clId="Web-{5DECAFA8-A781-2BC1-ED6A-B30B36FA8A8B}" dt="2018-10-29T20:13:09.346" v="667"/>
          <ac:grpSpMkLst>
            <pc:docMk/>
            <pc:sldMk cId="2831820945" sldId="267"/>
            <ac:grpSpMk id="5" creationId="{58876FC7-262C-4D21-BF78-6A5AC136685E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13:09.346" v="667"/>
          <ac:grpSpMkLst>
            <pc:docMk/>
            <pc:sldMk cId="2831820945" sldId="267"/>
            <ac:grpSpMk id="6" creationId="{183BD171-940D-49F9-A450-D14C7C7B5F7E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13:07.877" v="665"/>
          <ac:grpSpMkLst>
            <pc:docMk/>
            <pc:sldMk cId="2831820945" sldId="267"/>
            <ac:grpSpMk id="8" creationId="{58876FC7-262C-4D21-BF78-6A5AC136685E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13:09.346" v="667"/>
          <ac:grpSpMkLst>
            <pc:docMk/>
            <pc:sldMk cId="2831820945" sldId="267"/>
            <ac:grpSpMk id="28" creationId="{6C144995-155B-424A-B9F4-F22B71B70CA5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13:07.877" v="665"/>
          <ac:grpSpMkLst>
            <pc:docMk/>
            <pc:sldMk cId="2831820945" sldId="267"/>
            <ac:grpSpMk id="29" creationId="{183BD171-940D-49F9-A450-D14C7C7B5F7E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13:07.877" v="665"/>
          <ac:grpSpMkLst>
            <pc:docMk/>
            <pc:sldMk cId="2831820945" sldId="267"/>
            <ac:grpSpMk id="36" creationId="{35924136-7A09-46EF-8617-C67A31039212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13:15.471" v="669"/>
          <ac:grpSpMkLst>
            <pc:docMk/>
            <pc:sldMk cId="2831820945" sldId="267"/>
            <ac:grpSpMk id="37" creationId="{58876FC7-262C-4D21-BF78-6A5AC136685E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13:15.471" v="669"/>
          <ac:grpSpMkLst>
            <pc:docMk/>
            <pc:sldMk cId="2831820945" sldId="267"/>
            <ac:grpSpMk id="38" creationId="{183BD171-940D-49F9-A450-D14C7C7B5F7E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13:19.174" v="671"/>
          <ac:grpSpMkLst>
            <pc:docMk/>
            <pc:sldMk cId="2831820945" sldId="267"/>
            <ac:grpSpMk id="56" creationId="{58876FC7-262C-4D21-BF78-6A5AC136685E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13:19.174" v="671"/>
          <ac:grpSpMkLst>
            <pc:docMk/>
            <pc:sldMk cId="2831820945" sldId="267"/>
            <ac:grpSpMk id="58" creationId="{183BD171-940D-49F9-A450-D14C7C7B5F7E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13:19.174" v="671"/>
          <ac:grpSpMkLst>
            <pc:docMk/>
            <pc:sldMk cId="2831820945" sldId="267"/>
            <ac:grpSpMk id="62" creationId="{D91A9185-A7D5-460B-98BC-0BF2EBD3EEBE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13:28.143" v="673"/>
          <ac:grpSpMkLst>
            <pc:docMk/>
            <pc:sldMk cId="2831820945" sldId="267"/>
            <ac:grpSpMk id="64" creationId="{58876FC7-262C-4D21-BF78-6A5AC136685E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13:28.143" v="673"/>
          <ac:grpSpMkLst>
            <pc:docMk/>
            <pc:sldMk cId="2831820945" sldId="267"/>
            <ac:grpSpMk id="65" creationId="{183BD171-940D-49F9-A450-D14C7C7B5F7E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13:28.143" v="673"/>
          <ac:grpSpMkLst>
            <pc:docMk/>
            <pc:sldMk cId="2831820945" sldId="267"/>
            <ac:grpSpMk id="67" creationId="{D91A9185-A7D5-460B-98BC-0BF2EBD3EEBE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13:30.581" v="675"/>
          <ac:grpSpMkLst>
            <pc:docMk/>
            <pc:sldMk cId="2831820945" sldId="267"/>
            <ac:grpSpMk id="69" creationId="{58876FC7-262C-4D21-BF78-6A5AC136685E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13:30.581" v="675"/>
          <ac:grpSpMkLst>
            <pc:docMk/>
            <pc:sldMk cId="2831820945" sldId="267"/>
            <ac:grpSpMk id="70" creationId="{183BD171-940D-49F9-A450-D14C7C7B5F7E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13:30.581" v="675"/>
          <ac:grpSpMkLst>
            <pc:docMk/>
            <pc:sldMk cId="2831820945" sldId="267"/>
            <ac:grpSpMk id="72" creationId="{5E208A8B-5EBD-4532-BE72-26414FA7CFF6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13:33.159" v="677"/>
          <ac:grpSpMkLst>
            <pc:docMk/>
            <pc:sldMk cId="2831820945" sldId="267"/>
            <ac:grpSpMk id="74" creationId="{58876FC7-262C-4D21-BF78-6A5AC136685E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13:33.159" v="677"/>
          <ac:grpSpMkLst>
            <pc:docMk/>
            <pc:sldMk cId="2831820945" sldId="267"/>
            <ac:grpSpMk id="75" creationId="{183BD171-940D-49F9-A450-D14C7C7B5F7E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13:33.159" v="677"/>
          <ac:grpSpMkLst>
            <pc:docMk/>
            <pc:sldMk cId="2831820945" sldId="267"/>
            <ac:grpSpMk id="77" creationId="{94030ADA-F758-4871-82A9-A900D3A1CF27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13:35.815" v="679"/>
          <ac:grpSpMkLst>
            <pc:docMk/>
            <pc:sldMk cId="2831820945" sldId="267"/>
            <ac:grpSpMk id="80" creationId="{58876FC7-262C-4D21-BF78-6A5AC136685E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13:35.815" v="679"/>
          <ac:grpSpMkLst>
            <pc:docMk/>
            <pc:sldMk cId="2831820945" sldId="267"/>
            <ac:grpSpMk id="81" creationId="{183BD171-940D-49F9-A450-D14C7C7B5F7E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13:35.815" v="679"/>
          <ac:grpSpMkLst>
            <pc:docMk/>
            <pc:sldMk cId="2831820945" sldId="267"/>
            <ac:grpSpMk id="83" creationId="{2B9CCAD9-1D1C-44DB-9BC4-912C4B2303A5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24:33.727" v="693"/>
          <ac:grpSpMkLst>
            <pc:docMk/>
            <pc:sldMk cId="2831820945" sldId="267"/>
            <ac:grpSpMk id="86" creationId="{58876FC7-262C-4D21-BF78-6A5AC136685E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24:33.727" v="693"/>
          <ac:grpSpMkLst>
            <pc:docMk/>
            <pc:sldMk cId="2831820945" sldId="267"/>
            <ac:grpSpMk id="87" creationId="{183BD171-940D-49F9-A450-D14C7C7B5F7E}"/>
          </ac:grpSpMkLst>
        </pc:grpChg>
        <pc:grpChg chg="add del">
          <ac:chgData name="Trisha Carlet Escorpiso" userId="S::tcescorp@ucalgary.ca::847e5aa5-8eee-405a-93ce-87b3b83335a2" providerId="AD" clId="Web-{5DECAFA8-A781-2BC1-ED6A-B30B36FA8A8B}" dt="2018-10-29T20:24:33.727" v="693"/>
          <ac:grpSpMkLst>
            <pc:docMk/>
            <pc:sldMk cId="2831820945" sldId="267"/>
            <ac:grpSpMk id="89" creationId="{D91A9185-A7D5-460B-98BC-0BF2EBD3EEBE}"/>
          </ac:grpSpMkLst>
        </pc:grpChg>
      </pc:sldChg>
    </pc:docChg>
  </pc:docChgLst>
  <pc:docChgLst>
    <pc:chgData name="Steven Michael Schroeder" userId="S::smschroe@ucalgary.ca::165fb3eb-74d9-4687-acd6-a4cf9d53270b" providerId="AD" clId="Web-{D02F526A-1A07-3753-83DD-0AD1BFBAC9F9}"/>
    <pc:docChg chg="modSld">
      <pc:chgData name="Steven Michael Schroeder" userId="S::smschroe@ucalgary.ca::165fb3eb-74d9-4687-acd6-a4cf9d53270b" providerId="AD" clId="Web-{D02F526A-1A07-3753-83DD-0AD1BFBAC9F9}" dt="2018-10-29T20:56:27.776" v="338" actId="1076"/>
      <pc:docMkLst>
        <pc:docMk/>
      </pc:docMkLst>
      <pc:sldChg chg="addSp delSp modSp">
        <pc:chgData name="Steven Michael Schroeder" userId="S::smschroe@ucalgary.ca::165fb3eb-74d9-4687-acd6-a4cf9d53270b" providerId="AD" clId="Web-{D02F526A-1A07-3753-83DD-0AD1BFBAC9F9}" dt="2018-10-29T20:56:27.776" v="338" actId="1076"/>
        <pc:sldMkLst>
          <pc:docMk/>
          <pc:sldMk cId="109857222" sldId="256"/>
        </pc:sldMkLst>
        <pc:spChg chg="mod">
          <ac:chgData name="Steven Michael Schroeder" userId="S::smschroe@ucalgary.ca::165fb3eb-74d9-4687-acd6-a4cf9d53270b" providerId="AD" clId="Web-{D02F526A-1A07-3753-83DD-0AD1BFBAC9F9}" dt="2018-10-29T20:56:27.776" v="338" actId="1076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Steven Michael Schroeder" userId="S::smschroe@ucalgary.ca::165fb3eb-74d9-4687-acd6-a4cf9d53270b" providerId="AD" clId="Web-{D02F526A-1A07-3753-83DD-0AD1BFBAC9F9}" dt="2018-10-29T20:45:52.205" v="288" actId="20577"/>
          <ac:spMkLst>
            <pc:docMk/>
            <pc:sldMk cId="109857222" sldId="256"/>
            <ac:spMk id="31" creationId="{9B38B146-67E3-4B97-B710-945EBDD63101}"/>
          </ac:spMkLst>
        </pc:spChg>
        <pc:spChg chg="mod">
          <ac:chgData name="Steven Michael Schroeder" userId="S::smschroe@ucalgary.ca::165fb3eb-74d9-4687-acd6-a4cf9d53270b" providerId="AD" clId="Web-{D02F526A-1A07-3753-83DD-0AD1BFBAC9F9}" dt="2018-10-29T20:43:49.329" v="245" actId="1076"/>
          <ac:spMkLst>
            <pc:docMk/>
            <pc:sldMk cId="109857222" sldId="256"/>
            <ac:spMk id="33" creationId="{477B6D4C-9DBE-4D66-8969-EAD5C8487EB2}"/>
          </ac:spMkLst>
        </pc:spChg>
        <pc:spChg chg="mod">
          <ac:chgData name="Steven Michael Schroeder" userId="S::smschroe@ucalgary.ca::165fb3eb-74d9-4687-acd6-a4cf9d53270b" providerId="AD" clId="Web-{D02F526A-1A07-3753-83DD-0AD1BFBAC9F9}" dt="2018-10-29T20:43:18.328" v="237" actId="14100"/>
          <ac:spMkLst>
            <pc:docMk/>
            <pc:sldMk cId="109857222" sldId="256"/>
            <ac:spMk id="43" creationId="{A4CD35EF-7348-4E64-8700-827E64EA4E16}"/>
          </ac:spMkLst>
        </pc:spChg>
        <pc:spChg chg="mod">
          <ac:chgData name="Steven Michael Schroeder" userId="S::smschroe@ucalgary.ca::165fb3eb-74d9-4687-acd6-a4cf9d53270b" providerId="AD" clId="Web-{D02F526A-1A07-3753-83DD-0AD1BFBAC9F9}" dt="2018-10-29T20:28:08.879" v="11" actId="1076"/>
          <ac:spMkLst>
            <pc:docMk/>
            <pc:sldMk cId="109857222" sldId="256"/>
            <ac:spMk id="46" creationId="{0D55F62F-C18D-4481-A8D9-F04C9B6F49A5}"/>
          </ac:spMkLst>
        </pc:spChg>
        <pc:spChg chg="del mod">
          <ac:chgData name="Steven Michael Schroeder" userId="S::smschroe@ucalgary.ca::165fb3eb-74d9-4687-acd6-a4cf9d53270b" providerId="AD" clId="Web-{D02F526A-1A07-3753-83DD-0AD1BFBAC9F9}" dt="2018-10-29T20:47:18.113" v="297"/>
          <ac:spMkLst>
            <pc:docMk/>
            <pc:sldMk cId="109857222" sldId="256"/>
            <ac:spMk id="50" creationId="{AF74E316-C3BD-4237-A852-8891FB8FE3C5}"/>
          </ac:spMkLst>
        </pc:spChg>
        <pc:picChg chg="del mod">
          <ac:chgData name="Steven Michael Schroeder" userId="S::smschroe@ucalgary.ca::165fb3eb-74d9-4687-acd6-a4cf9d53270b" providerId="AD" clId="Web-{D02F526A-1A07-3753-83DD-0AD1BFBAC9F9}" dt="2018-10-29T20:35:46.244" v="24"/>
          <ac:picMkLst>
            <pc:docMk/>
            <pc:sldMk cId="109857222" sldId="256"/>
            <ac:picMk id="5" creationId="{EFAC71BA-E147-4409-A38E-4C463D103508}"/>
          </ac:picMkLst>
        </pc:picChg>
        <pc:picChg chg="mod">
          <ac:chgData name="Steven Michael Schroeder" userId="S::smschroe@ucalgary.ca::165fb3eb-74d9-4687-acd6-a4cf9d53270b" providerId="AD" clId="Web-{D02F526A-1A07-3753-83DD-0AD1BFBAC9F9}" dt="2018-10-29T20:56:20.151" v="336" actId="1076"/>
          <ac:picMkLst>
            <pc:docMk/>
            <pc:sldMk cId="109857222" sldId="256"/>
            <ac:picMk id="6" creationId="{E30339B2-5740-43C2-9118-FEFDDA68BF2C}"/>
          </ac:picMkLst>
        </pc:picChg>
        <pc:picChg chg="add del mod">
          <ac:chgData name="Steven Michael Schroeder" userId="S::smschroe@ucalgary.ca::165fb3eb-74d9-4687-acd6-a4cf9d53270b" providerId="AD" clId="Web-{D02F526A-1A07-3753-83DD-0AD1BFBAC9F9}" dt="2018-10-29T20:35:45.901" v="23"/>
          <ac:picMkLst>
            <pc:docMk/>
            <pc:sldMk cId="109857222" sldId="256"/>
            <ac:picMk id="7" creationId="{3562F62E-5B00-46B1-BD7B-78B28694B640}"/>
          </ac:picMkLst>
        </pc:picChg>
        <pc:picChg chg="del">
          <ac:chgData name="Steven Michael Schroeder" userId="S::smschroe@ucalgary.ca::165fb3eb-74d9-4687-acd6-a4cf9d53270b" providerId="AD" clId="Web-{D02F526A-1A07-3753-83DD-0AD1BFBAC9F9}" dt="2018-10-29T20:35:46.838" v="25"/>
          <ac:picMkLst>
            <pc:docMk/>
            <pc:sldMk cId="109857222" sldId="256"/>
            <ac:picMk id="8" creationId="{45BD0BC9-FF4F-4A00-BA3E-DD19EE40815B}"/>
          </ac:picMkLst>
        </pc:picChg>
        <pc:picChg chg="del">
          <ac:chgData name="Steven Michael Schroeder" userId="S::smschroe@ucalgary.ca::165fb3eb-74d9-4687-acd6-a4cf9d53270b" providerId="AD" clId="Web-{D02F526A-1A07-3753-83DD-0AD1BFBAC9F9}" dt="2018-10-29T20:28:32.051" v="15"/>
          <ac:picMkLst>
            <pc:docMk/>
            <pc:sldMk cId="109857222" sldId="256"/>
            <ac:picMk id="30" creationId="{E43B7934-33CA-447D-84C9-AB924AD1D983}"/>
          </ac:picMkLst>
        </pc:picChg>
        <pc:picChg chg="add del mod">
          <ac:chgData name="Steven Michael Schroeder" userId="S::smschroe@ucalgary.ca::165fb3eb-74d9-4687-acd6-a4cf9d53270b" providerId="AD" clId="Web-{D02F526A-1A07-3753-83DD-0AD1BFBAC9F9}" dt="2018-10-29T20:36:54.823" v="31"/>
          <ac:picMkLst>
            <pc:docMk/>
            <pc:sldMk cId="109857222" sldId="256"/>
            <ac:picMk id="35" creationId="{EE064075-4115-4560-9794-6B744BA3712A}"/>
          </ac:picMkLst>
        </pc:picChg>
        <pc:picChg chg="add del mod">
          <ac:chgData name="Steven Michael Schroeder" userId="S::smschroe@ucalgary.ca::165fb3eb-74d9-4687-acd6-a4cf9d53270b" providerId="AD" clId="Web-{D02F526A-1A07-3753-83DD-0AD1BFBAC9F9}" dt="2018-10-29T20:39:17.107" v="50"/>
          <ac:picMkLst>
            <pc:docMk/>
            <pc:sldMk cId="109857222" sldId="256"/>
            <ac:picMk id="54" creationId="{69BEE2A9-7BE3-447F-94A9-EBEC7FAA3B6A}"/>
          </ac:picMkLst>
        </pc:picChg>
        <pc:picChg chg="mod">
          <ac:chgData name="Steven Michael Schroeder" userId="S::smschroe@ucalgary.ca::165fb3eb-74d9-4687-acd6-a4cf9d53270b" providerId="AD" clId="Web-{D02F526A-1A07-3753-83DD-0AD1BFBAC9F9}" dt="2018-10-29T20:43:40.282" v="242" actId="1076"/>
          <ac:picMkLst>
            <pc:docMk/>
            <pc:sldMk cId="109857222" sldId="256"/>
            <ac:picMk id="55" creationId="{2F617361-ACFE-412B-A62A-E9A8C6B3CCB8}"/>
          </ac:picMkLst>
        </pc:picChg>
        <pc:picChg chg="add mod">
          <ac:chgData name="Steven Michael Schroeder" userId="S::smschroe@ucalgary.ca::165fb3eb-74d9-4687-acd6-a4cf9d53270b" providerId="AD" clId="Web-{D02F526A-1A07-3753-83DD-0AD1BFBAC9F9}" dt="2018-10-29T20:56:22.667" v="337" actId="1076"/>
          <ac:picMkLst>
            <pc:docMk/>
            <pc:sldMk cId="109857222" sldId="256"/>
            <ac:picMk id="57" creationId="{F45CEF38-84AE-4BBD-A7B7-E6A334413DDD}"/>
          </ac:picMkLst>
        </pc:picChg>
      </pc:sldChg>
      <pc:sldChg chg="addSp modSp">
        <pc:chgData name="Steven Michael Schroeder" userId="S::smschroe@ucalgary.ca::165fb3eb-74d9-4687-acd6-a4cf9d53270b" providerId="AD" clId="Web-{D02F526A-1A07-3753-83DD-0AD1BFBAC9F9}" dt="2018-10-29T20:55:48.682" v="334"/>
        <pc:sldMkLst>
          <pc:docMk/>
          <pc:sldMk cId="2346473803" sldId="268"/>
        </pc:sldMkLst>
        <pc:picChg chg="add mod">
          <ac:chgData name="Steven Michael Schroeder" userId="S::smschroe@ucalgary.ca::165fb3eb-74d9-4687-acd6-a4cf9d53270b" providerId="AD" clId="Web-{D02F526A-1A07-3753-83DD-0AD1BFBAC9F9}" dt="2018-10-29T20:55:48.682" v="334"/>
          <ac:picMkLst>
            <pc:docMk/>
            <pc:sldMk cId="2346473803" sldId="268"/>
            <ac:picMk id="4" creationId="{24B206E3-89D4-487F-8525-F1576AF42E65}"/>
          </ac:picMkLst>
        </pc:picChg>
      </pc:sldChg>
      <pc:sldChg chg="addSp delSp modSp">
        <pc:chgData name="Steven Michael Schroeder" userId="S::smschroe@ucalgary.ca::165fb3eb-74d9-4687-acd6-a4cf9d53270b" providerId="AD" clId="Web-{D02F526A-1A07-3753-83DD-0AD1BFBAC9F9}" dt="2018-10-29T20:53:00.070" v="329" actId="1076"/>
        <pc:sldMkLst>
          <pc:docMk/>
          <pc:sldMk cId="1718540931" sldId="269"/>
        </pc:sldMkLst>
        <pc:spChg chg="add del mod">
          <ac:chgData name="Steven Michael Schroeder" userId="S::smschroe@ucalgary.ca::165fb3eb-74d9-4687-acd6-a4cf9d53270b" providerId="AD" clId="Web-{D02F526A-1A07-3753-83DD-0AD1BFBAC9F9}" dt="2018-10-29T20:51:35.022" v="314"/>
          <ac:spMkLst>
            <pc:docMk/>
            <pc:sldMk cId="1718540931" sldId="269"/>
            <ac:spMk id="393" creationId="{B372976B-CB43-4E37-821B-97399DAA48AA}"/>
          </ac:spMkLst>
        </pc:spChg>
        <pc:spChg chg="add del mod">
          <ac:chgData name="Steven Michael Schroeder" userId="S::smschroe@ucalgary.ca::165fb3eb-74d9-4687-acd6-a4cf9d53270b" providerId="AD" clId="Web-{D02F526A-1A07-3753-83DD-0AD1BFBAC9F9}" dt="2018-10-29T20:52:25.023" v="322"/>
          <ac:spMkLst>
            <pc:docMk/>
            <pc:sldMk cId="1718540931" sldId="269"/>
            <ac:spMk id="394" creationId="{01EEEA63-7B40-4709-AE7F-2E55984FEC7D}"/>
          </ac:spMkLst>
        </pc:spChg>
        <pc:spChg chg="add mod">
          <ac:chgData name="Steven Michael Schroeder" userId="S::smschroe@ucalgary.ca::165fb3eb-74d9-4687-acd6-a4cf9d53270b" providerId="AD" clId="Web-{D02F526A-1A07-3753-83DD-0AD1BFBAC9F9}" dt="2018-10-29T20:53:00.070" v="329" actId="1076"/>
          <ac:spMkLst>
            <pc:docMk/>
            <pc:sldMk cId="1718540931" sldId="269"/>
            <ac:spMk id="411" creationId="{C2D5CF98-017C-447D-89F4-9AA6335776C9}"/>
          </ac:spMkLst>
        </pc:spChg>
        <pc:graphicFrameChg chg="mod modGraphic">
          <ac:chgData name="Steven Michael Schroeder" userId="S::smschroe@ucalgary.ca::165fb3eb-74d9-4687-acd6-a4cf9d53270b" providerId="AD" clId="Web-{D02F526A-1A07-3753-83DD-0AD1BFBAC9F9}" dt="2018-10-29T20:52:41.679" v="326" actId="1076"/>
          <ac:graphicFrameMkLst>
            <pc:docMk/>
            <pc:sldMk cId="1718540931" sldId="269"/>
            <ac:graphicFrameMk id="201" creationId="{40F449B6-F028-4007-B444-ED8AA204F5A5}"/>
          </ac:graphicFrameMkLst>
        </pc:graphicFrameChg>
      </pc:sldChg>
    </pc:docChg>
  </pc:docChgLst>
  <pc:docChgLst>
    <pc:chgData name="Kristy Yi Feng Guan" userId="S::kyfguan@ucalgary.ca::9e172e15-0824-4591-bf8a-cfd6003b9602" providerId="AD" clId="Web-{A710F716-00C3-3181-F80D-9EA0BB9E0F38}"/>
    <pc:docChg chg="modSld">
      <pc:chgData name="Kristy Yi Feng Guan" userId="S::kyfguan@ucalgary.ca::9e172e15-0824-4591-bf8a-cfd6003b9602" providerId="AD" clId="Web-{A710F716-00C3-3181-F80D-9EA0BB9E0F38}" dt="2018-10-30T08:49:15.713" v="88" actId="1076"/>
      <pc:docMkLst>
        <pc:docMk/>
      </pc:docMkLst>
      <pc:sldChg chg="addSp modSp">
        <pc:chgData name="Kristy Yi Feng Guan" userId="S::kyfguan@ucalgary.ca::9e172e15-0824-4591-bf8a-cfd6003b9602" providerId="AD" clId="Web-{A710F716-00C3-3181-F80D-9EA0BB9E0F38}" dt="2018-10-30T08:47:06.190" v="65" actId="1076"/>
        <pc:sldMkLst>
          <pc:docMk/>
          <pc:sldMk cId="3250946792" sldId="276"/>
        </pc:sldMkLst>
        <pc:spChg chg="add mod">
          <ac:chgData name="Kristy Yi Feng Guan" userId="S::kyfguan@ucalgary.ca::9e172e15-0824-4591-bf8a-cfd6003b9602" providerId="AD" clId="Web-{A710F716-00C3-3181-F80D-9EA0BB9E0F38}" dt="2018-10-30T08:41:52.457" v="35" actId="1076"/>
          <ac:spMkLst>
            <pc:docMk/>
            <pc:sldMk cId="3250946792" sldId="276"/>
            <ac:spMk id="3" creationId="{F5D5A4B1-5254-4A0A-9EA4-BC87ADF9F6BF}"/>
          </ac:spMkLst>
        </pc:spChg>
        <pc:spChg chg="add mod">
          <ac:chgData name="Kristy Yi Feng Guan" userId="S::kyfguan@ucalgary.ca::9e172e15-0824-4591-bf8a-cfd6003b9602" providerId="AD" clId="Web-{A710F716-00C3-3181-F80D-9EA0BB9E0F38}" dt="2018-10-30T08:47:06.190" v="65" actId="1076"/>
          <ac:spMkLst>
            <pc:docMk/>
            <pc:sldMk cId="3250946792" sldId="276"/>
            <ac:spMk id="5" creationId="{2EF347EF-F6B2-4EA9-A9CA-579580343692}"/>
          </ac:spMkLst>
        </pc:spChg>
      </pc:sldChg>
      <pc:sldChg chg="addSp modSp">
        <pc:chgData name="Kristy Yi Feng Guan" userId="S::kyfguan@ucalgary.ca::9e172e15-0824-4591-bf8a-cfd6003b9602" providerId="AD" clId="Web-{A710F716-00C3-3181-F80D-9EA0BB9E0F38}" dt="2018-10-30T08:49:15.713" v="88" actId="1076"/>
        <pc:sldMkLst>
          <pc:docMk/>
          <pc:sldMk cId="335206489" sldId="283"/>
        </pc:sldMkLst>
        <pc:spChg chg="add mod">
          <ac:chgData name="Kristy Yi Feng Guan" userId="S::kyfguan@ucalgary.ca::9e172e15-0824-4591-bf8a-cfd6003b9602" providerId="AD" clId="Web-{A710F716-00C3-3181-F80D-9EA0BB9E0F38}" dt="2018-10-30T08:49:15.713" v="88" actId="1076"/>
          <ac:spMkLst>
            <pc:docMk/>
            <pc:sldMk cId="335206489" sldId="283"/>
            <ac:spMk id="3" creationId="{1E8ED1BE-D547-4720-84D5-386E6937DA41}"/>
          </ac:spMkLst>
        </pc:spChg>
      </pc:sldChg>
      <pc:sldChg chg="addSp delSp modSp">
        <pc:chgData name="Kristy Yi Feng Guan" userId="S::kyfguan@ucalgary.ca::9e172e15-0824-4591-bf8a-cfd6003b9602" providerId="AD" clId="Web-{A710F716-00C3-3181-F80D-9EA0BB9E0F38}" dt="2018-10-30T08:48:53.867" v="86"/>
        <pc:sldMkLst>
          <pc:docMk/>
          <pc:sldMk cId="33261621" sldId="285"/>
        </pc:sldMkLst>
        <pc:spChg chg="add mod">
          <ac:chgData name="Kristy Yi Feng Guan" userId="S::kyfguan@ucalgary.ca::9e172e15-0824-4591-bf8a-cfd6003b9602" providerId="AD" clId="Web-{A710F716-00C3-3181-F80D-9EA0BB9E0F38}" dt="2018-10-30T08:48:51.711" v="85" actId="1076"/>
          <ac:spMkLst>
            <pc:docMk/>
            <pc:sldMk cId="33261621" sldId="285"/>
            <ac:spMk id="3" creationId="{69576C4E-ECB8-4680-8200-43E9573B8E39}"/>
          </ac:spMkLst>
        </pc:spChg>
        <pc:spChg chg="add del">
          <ac:chgData name="Kristy Yi Feng Guan" userId="S::kyfguan@ucalgary.ca::9e172e15-0824-4591-bf8a-cfd6003b9602" providerId="AD" clId="Web-{A710F716-00C3-3181-F80D-9EA0BB9E0F38}" dt="2018-10-30T08:48:53.867" v="86"/>
          <ac:spMkLst>
            <pc:docMk/>
            <pc:sldMk cId="33261621" sldId="285"/>
            <ac:spMk id="4" creationId="{1947E9DD-82F2-4B80-9AF2-42B155547C72}"/>
          </ac:spMkLst>
        </pc:spChg>
      </pc:sldChg>
    </pc:docChg>
  </pc:docChgLst>
  <pc:docChgLst>
    <pc:chgData name="Kristy Yi Feng Guan" userId="S::kyfguan@ucalgary.ca::9e172e15-0824-4591-bf8a-cfd6003b9602" providerId="AD" clId="Web-{306991DD-95F2-7EE4-702E-954052ACD5F7}"/>
    <pc:docChg chg="addSld delSld modSld">
      <pc:chgData name="Kristy Yi Feng Guan" userId="S::kyfguan@ucalgary.ca::9e172e15-0824-4591-bf8a-cfd6003b9602" providerId="AD" clId="Web-{306991DD-95F2-7EE4-702E-954052ACD5F7}" dt="2018-10-29T22:37:21.515" v="304"/>
      <pc:docMkLst>
        <pc:docMk/>
      </pc:docMkLst>
      <pc:sldChg chg="del">
        <pc:chgData name="Kristy Yi Feng Guan" userId="S::kyfguan@ucalgary.ca::9e172e15-0824-4591-bf8a-cfd6003b9602" providerId="AD" clId="Web-{306991DD-95F2-7EE4-702E-954052ACD5F7}" dt="2018-10-29T22:26:28.272" v="282"/>
        <pc:sldMkLst>
          <pc:docMk/>
          <pc:sldMk cId="235819567" sldId="261"/>
        </pc:sldMkLst>
      </pc:sldChg>
      <pc:sldChg chg="addSp modSp mod setBg">
        <pc:chgData name="Kristy Yi Feng Guan" userId="S::kyfguan@ucalgary.ca::9e172e15-0824-4591-bf8a-cfd6003b9602" providerId="AD" clId="Web-{306991DD-95F2-7EE4-702E-954052ACD5F7}" dt="2018-10-29T22:26:22.005" v="280" actId="20577"/>
        <pc:sldMkLst>
          <pc:docMk/>
          <pc:sldMk cId="3159792959" sldId="275"/>
        </pc:sldMkLst>
        <pc:spChg chg="mod">
          <ac:chgData name="Kristy Yi Feng Guan" userId="S::kyfguan@ucalgary.ca::9e172e15-0824-4591-bf8a-cfd6003b9602" providerId="AD" clId="Web-{306991DD-95F2-7EE4-702E-954052ACD5F7}" dt="2018-10-29T22:25:58.458" v="275" actId="1076"/>
          <ac:spMkLst>
            <pc:docMk/>
            <pc:sldMk cId="3159792959" sldId="275"/>
            <ac:spMk id="2" creationId="{7DB1EBA6-AD8D-4C32-962E-607589EEE563}"/>
          </ac:spMkLst>
        </pc:spChg>
        <pc:spChg chg="add mod">
          <ac:chgData name="Kristy Yi Feng Guan" userId="S::kyfguan@ucalgary.ca::9e172e15-0824-4591-bf8a-cfd6003b9602" providerId="AD" clId="Web-{306991DD-95F2-7EE4-702E-954052ACD5F7}" dt="2018-10-29T22:07:44.431" v="29" actId="1076"/>
          <ac:spMkLst>
            <pc:docMk/>
            <pc:sldMk cId="3159792959" sldId="275"/>
            <ac:spMk id="3" creationId="{E7C8835C-4151-4208-ACF2-200DA45DD2DE}"/>
          </ac:spMkLst>
        </pc:spChg>
        <pc:spChg chg="add mod">
          <ac:chgData name="Kristy Yi Feng Guan" userId="S::kyfguan@ucalgary.ca::9e172e15-0824-4591-bf8a-cfd6003b9602" providerId="AD" clId="Web-{306991DD-95F2-7EE4-702E-954052ACD5F7}" dt="2018-10-29T22:26:22.005" v="280" actId="20577"/>
          <ac:spMkLst>
            <pc:docMk/>
            <pc:sldMk cId="3159792959" sldId="275"/>
            <ac:spMk id="5" creationId="{1F1F0DF1-61A9-4E17-8677-49642DBD8B24}"/>
          </ac:spMkLst>
        </pc:spChg>
        <pc:spChg chg="add">
          <ac:chgData name="Kristy Yi Feng Guan" userId="S::kyfguan@ucalgary.ca::9e172e15-0824-4591-bf8a-cfd6003b9602" providerId="AD" clId="Web-{306991DD-95F2-7EE4-702E-954052ACD5F7}" dt="2018-10-29T22:06:43.491" v="0"/>
          <ac:spMkLst>
            <pc:docMk/>
            <pc:sldMk cId="3159792959" sldId="275"/>
            <ac:spMk id="43" creationId="{6A3F04DB-A0E1-4738-9200-5ACC139A181E}"/>
          </ac:spMkLst>
        </pc:spChg>
        <pc:grpChg chg="add">
          <ac:chgData name="Kristy Yi Feng Guan" userId="S::kyfguan@ucalgary.ca::9e172e15-0824-4591-bf8a-cfd6003b9602" providerId="AD" clId="Web-{306991DD-95F2-7EE4-702E-954052ACD5F7}" dt="2018-10-29T22:06:43.491" v="0"/>
          <ac:grpSpMkLst>
            <pc:docMk/>
            <pc:sldMk cId="3159792959" sldId="275"/>
            <ac:grpSpMk id="17" creationId="{6D486D7C-5A75-4491-A5A0-926A34C5C823}"/>
          </ac:grpSpMkLst>
        </pc:grpChg>
        <pc:grpChg chg="add">
          <ac:chgData name="Kristy Yi Feng Guan" userId="S::kyfguan@ucalgary.ca::9e172e15-0824-4591-bf8a-cfd6003b9602" providerId="AD" clId="Web-{306991DD-95F2-7EE4-702E-954052ACD5F7}" dt="2018-10-29T22:06:43.491" v="0"/>
          <ac:grpSpMkLst>
            <pc:docMk/>
            <pc:sldMk cId="3159792959" sldId="275"/>
            <ac:grpSpMk id="38" creationId="{0C86ABCD-12AC-482A-A302-440A5888567B}"/>
          </ac:grpSpMkLst>
        </pc:grpChg>
        <pc:grpChg chg="add">
          <ac:chgData name="Kristy Yi Feng Guan" userId="S::kyfguan@ucalgary.ca::9e172e15-0824-4591-bf8a-cfd6003b9602" providerId="AD" clId="Web-{306991DD-95F2-7EE4-702E-954052ACD5F7}" dt="2018-10-29T22:06:43.491" v="0"/>
          <ac:grpSpMkLst>
            <pc:docMk/>
            <pc:sldMk cId="3159792959" sldId="275"/>
            <ac:grpSpMk id="45" creationId="{E256C2BD-5FA6-4A89-AA1D-5E1831F60DF9}"/>
          </ac:grpSpMkLst>
        </pc:grpChg>
        <pc:grpChg chg="add">
          <ac:chgData name="Kristy Yi Feng Guan" userId="S::kyfguan@ucalgary.ca::9e172e15-0824-4591-bf8a-cfd6003b9602" providerId="AD" clId="Web-{306991DD-95F2-7EE4-702E-954052ACD5F7}" dt="2018-10-29T22:06:43.491" v="0"/>
          <ac:grpSpMkLst>
            <pc:docMk/>
            <pc:sldMk cId="3159792959" sldId="275"/>
            <ac:grpSpMk id="66" creationId="{82BBDA94-AA0C-44A7-991D-B9518CCAD729}"/>
          </ac:grpSpMkLst>
        </pc:grpChg>
        <pc:picChg chg="mod">
          <ac:chgData name="Kristy Yi Feng Guan" userId="S::kyfguan@ucalgary.ca::9e172e15-0824-4591-bf8a-cfd6003b9602" providerId="AD" clId="Web-{306991DD-95F2-7EE4-702E-954052ACD5F7}" dt="2018-10-29T22:06:43.491" v="0"/>
          <ac:picMkLst>
            <pc:docMk/>
            <pc:sldMk cId="3159792959" sldId="275"/>
            <ac:picMk id="4" creationId="{9C3ABD20-3184-42F2-B306-F89CFFC3043A}"/>
          </ac:picMkLst>
        </pc:picChg>
        <pc:picChg chg="mod">
          <ac:chgData name="Kristy Yi Feng Guan" userId="S::kyfguan@ucalgary.ca::9e172e15-0824-4591-bf8a-cfd6003b9602" providerId="AD" clId="Web-{306991DD-95F2-7EE4-702E-954052ACD5F7}" dt="2018-10-29T22:06:43.491" v="0"/>
          <ac:picMkLst>
            <pc:docMk/>
            <pc:sldMk cId="3159792959" sldId="275"/>
            <ac:picMk id="6" creationId="{0A78AC42-A072-43AD-A83B-9E0CDE9CDB88}"/>
          </ac:picMkLst>
        </pc:picChg>
        <pc:picChg chg="mod ord">
          <ac:chgData name="Kristy Yi Feng Guan" userId="S::kyfguan@ucalgary.ca::9e172e15-0824-4591-bf8a-cfd6003b9602" providerId="AD" clId="Web-{306991DD-95F2-7EE4-702E-954052ACD5F7}" dt="2018-10-29T22:06:43.491" v="0"/>
          <ac:picMkLst>
            <pc:docMk/>
            <pc:sldMk cId="3159792959" sldId="275"/>
            <ac:picMk id="8" creationId="{BFA84B5A-FD9B-4EB3-9677-7D14DB213B63}"/>
          </ac:picMkLst>
        </pc:picChg>
        <pc:picChg chg="mod">
          <ac:chgData name="Kristy Yi Feng Guan" userId="S::kyfguan@ucalgary.ca::9e172e15-0824-4591-bf8a-cfd6003b9602" providerId="AD" clId="Web-{306991DD-95F2-7EE4-702E-954052ACD5F7}" dt="2018-10-29T22:06:43.491" v="0"/>
          <ac:picMkLst>
            <pc:docMk/>
            <pc:sldMk cId="3159792959" sldId="275"/>
            <ac:picMk id="12" creationId="{D8189267-A904-4C32-AB39-F8A387ABCCEE}"/>
          </ac:picMkLst>
        </pc:picChg>
      </pc:sldChg>
      <pc:sldChg chg="addSp delSp modSp new mod setBg setClrOvrMap">
        <pc:chgData name="Kristy Yi Feng Guan" userId="S::kyfguan@ucalgary.ca::9e172e15-0824-4591-bf8a-cfd6003b9602" providerId="AD" clId="Web-{306991DD-95F2-7EE4-702E-954052ACD5F7}" dt="2018-10-29T22:23:17.780" v="247"/>
        <pc:sldMkLst>
          <pc:docMk/>
          <pc:sldMk cId="3250946792" sldId="276"/>
        </pc:sldMkLst>
        <pc:spChg chg="mod ord">
          <ac:chgData name="Kristy Yi Feng Guan" userId="S::kyfguan@ucalgary.ca::9e172e15-0824-4591-bf8a-cfd6003b9602" providerId="AD" clId="Web-{306991DD-95F2-7EE4-702E-954052ACD5F7}" dt="2018-10-29T22:23:17.780" v="247"/>
          <ac:spMkLst>
            <pc:docMk/>
            <pc:sldMk cId="3250946792" sldId="276"/>
            <ac:spMk id="2" creationId="{9E58F509-BA25-4353-BC9C-89767CAD32CF}"/>
          </ac:spMkLst>
        </pc:spChg>
        <pc:spChg chg="del">
          <ac:chgData name="Kristy Yi Feng Guan" userId="S::kyfguan@ucalgary.ca::9e172e15-0824-4591-bf8a-cfd6003b9602" providerId="AD" clId="Web-{306991DD-95F2-7EE4-702E-954052ACD5F7}" dt="2018-10-29T22:16:56.812" v="63"/>
          <ac:spMkLst>
            <pc:docMk/>
            <pc:sldMk cId="3250946792" sldId="276"/>
            <ac:spMk id="3" creationId="{ECF65447-1BF9-481A-9B7A-5B7EDD6C3892}"/>
          </ac:spMkLst>
        </pc:spChg>
        <pc:spChg chg="add del">
          <ac:chgData name="Kristy Yi Feng Guan" userId="S::kyfguan@ucalgary.ca::9e172e15-0824-4591-bf8a-cfd6003b9602" providerId="AD" clId="Web-{306991DD-95F2-7EE4-702E-954052ACD5F7}" dt="2018-10-29T22:23:17.780" v="247"/>
          <ac:spMkLst>
            <pc:docMk/>
            <pc:sldMk cId="3250946792" sldId="276"/>
            <ac:spMk id="10" creationId="{AB54B7D9-2174-4FA8-8190-063AD316C7DB}"/>
          </ac:spMkLst>
        </pc:spChg>
        <pc:spChg chg="add del">
          <ac:chgData name="Kristy Yi Feng Guan" userId="S::kyfguan@ucalgary.ca::9e172e15-0824-4591-bf8a-cfd6003b9602" providerId="AD" clId="Web-{306991DD-95F2-7EE4-702E-954052ACD5F7}" dt="2018-10-29T22:23:17.780" v="247"/>
          <ac:spMkLst>
            <pc:docMk/>
            <pc:sldMk cId="3250946792" sldId="276"/>
            <ac:spMk id="36" creationId="{CAD077A8-CA6B-4344-BCED-2BF2DD094E35}"/>
          </ac:spMkLst>
        </pc:spChg>
        <pc:spChg chg="add del">
          <ac:chgData name="Kristy Yi Feng Guan" userId="S::kyfguan@ucalgary.ca::9e172e15-0824-4591-bf8a-cfd6003b9602" providerId="AD" clId="Web-{306991DD-95F2-7EE4-702E-954052ACD5F7}" dt="2018-10-29T22:20:07.382" v="180"/>
          <ac:spMkLst>
            <pc:docMk/>
            <pc:sldMk cId="3250946792" sldId="276"/>
            <ac:spMk id="37" creationId="{AB54B7D9-2174-4FA8-8190-063AD316C7DB}"/>
          </ac:spMkLst>
        </pc:spChg>
        <pc:spChg chg="add del">
          <ac:chgData name="Kristy Yi Feng Guan" userId="S::kyfguan@ucalgary.ca::9e172e15-0824-4591-bf8a-cfd6003b9602" providerId="AD" clId="Web-{306991DD-95F2-7EE4-702E-954052ACD5F7}" dt="2018-10-29T22:20:07.382" v="180"/>
          <ac:spMkLst>
            <pc:docMk/>
            <pc:sldMk cId="3250946792" sldId="276"/>
            <ac:spMk id="60" creationId="{CAD077A8-CA6B-4344-BCED-2BF2DD094E35}"/>
          </ac:spMkLst>
        </pc:spChg>
        <pc:spChg chg="add del">
          <ac:chgData name="Kristy Yi Feng Guan" userId="S::kyfguan@ucalgary.ca::9e172e15-0824-4591-bf8a-cfd6003b9602" providerId="AD" clId="Web-{306991DD-95F2-7EE4-702E-954052ACD5F7}" dt="2018-10-29T22:23:17.780" v="247"/>
          <ac:spMkLst>
            <pc:docMk/>
            <pc:sldMk cId="3250946792" sldId="276"/>
            <ac:spMk id="69" creationId="{D05256BC-0CB1-4127-84E3-83660202CFBA}"/>
          </ac:spMkLst>
        </pc:spChg>
        <pc:spChg chg="add del">
          <ac:chgData name="Kristy Yi Feng Guan" userId="S::kyfguan@ucalgary.ca::9e172e15-0824-4591-bf8a-cfd6003b9602" providerId="AD" clId="Web-{306991DD-95F2-7EE4-702E-954052ACD5F7}" dt="2018-10-29T22:23:17.780" v="247"/>
          <ac:spMkLst>
            <pc:docMk/>
            <pc:sldMk cId="3250946792" sldId="276"/>
            <ac:spMk id="72" creationId="{3C869E8E-C58D-4A17-84A8-9AC246EF625A}"/>
          </ac:spMkLst>
        </pc:spChg>
        <pc:spChg chg="add del">
          <ac:chgData name="Kristy Yi Feng Guan" userId="S::kyfguan@ucalgary.ca::9e172e15-0824-4591-bf8a-cfd6003b9602" providerId="AD" clId="Web-{306991DD-95F2-7EE4-702E-954052ACD5F7}" dt="2018-10-29T22:23:17.780" v="247"/>
          <ac:spMkLst>
            <pc:docMk/>
            <pc:sldMk cId="3250946792" sldId="276"/>
            <ac:spMk id="102" creationId="{DCA08AE3-AA3F-4A74-BF0E-D1FBB4042F01}"/>
          </ac:spMkLst>
        </pc:spChg>
        <pc:grpChg chg="add del">
          <ac:chgData name="Kristy Yi Feng Guan" userId="S::kyfguan@ucalgary.ca::9e172e15-0824-4591-bf8a-cfd6003b9602" providerId="AD" clId="Web-{306991DD-95F2-7EE4-702E-954052ACD5F7}" dt="2018-10-29T22:23:17.780" v="247"/>
          <ac:grpSpMkLst>
            <pc:docMk/>
            <pc:sldMk cId="3250946792" sldId="276"/>
            <ac:grpSpMk id="8" creationId="{F38AC70A-079F-4A31-A0F3-876B7840B0C0}"/>
          </ac:grpSpMkLst>
        </pc:grpChg>
        <pc:grpChg chg="add del">
          <ac:chgData name="Kristy Yi Feng Guan" userId="S::kyfguan@ucalgary.ca::9e172e15-0824-4591-bf8a-cfd6003b9602" providerId="AD" clId="Web-{306991DD-95F2-7EE4-702E-954052ACD5F7}" dt="2018-10-29T22:23:17.780" v="247"/>
          <ac:grpSpMkLst>
            <pc:docMk/>
            <pc:sldMk cId="3250946792" sldId="276"/>
            <ac:grpSpMk id="9" creationId="{A9BE1D0A-9654-4821-85BC-A0AFB93B3E03}"/>
          </ac:grpSpMkLst>
        </pc:grpChg>
        <pc:grpChg chg="add del">
          <ac:chgData name="Kristy Yi Feng Guan" userId="S::kyfguan@ucalgary.ca::9e172e15-0824-4591-bf8a-cfd6003b9602" providerId="AD" clId="Web-{306991DD-95F2-7EE4-702E-954052ACD5F7}" dt="2018-10-29T22:20:07.382" v="180"/>
          <ac:grpSpMkLst>
            <pc:docMk/>
            <pc:sldMk cId="3250946792" sldId="276"/>
            <ac:grpSpMk id="11" creationId="{F38AC70A-079F-4A31-A0F3-876B7840B0C0}"/>
          </ac:grpSpMkLst>
        </pc:grpChg>
        <pc:grpChg chg="add del">
          <ac:chgData name="Kristy Yi Feng Guan" userId="S::kyfguan@ucalgary.ca::9e172e15-0824-4591-bf8a-cfd6003b9602" providerId="AD" clId="Web-{306991DD-95F2-7EE4-702E-954052ACD5F7}" dt="2018-10-29T22:23:17.780" v="247"/>
          <ac:grpSpMkLst>
            <pc:docMk/>
            <pc:sldMk cId="3250946792" sldId="276"/>
            <ac:grpSpMk id="31" creationId="{962F15F9-72AE-44EF-81F4-324739FD1667}"/>
          </ac:grpSpMkLst>
        </pc:grpChg>
        <pc:grpChg chg="add del">
          <ac:chgData name="Kristy Yi Feng Guan" userId="S::kyfguan@ucalgary.ca::9e172e15-0824-4591-bf8a-cfd6003b9602" providerId="AD" clId="Web-{306991DD-95F2-7EE4-702E-954052ACD5F7}" dt="2018-10-29T22:20:07.382" v="180"/>
          <ac:grpSpMkLst>
            <pc:docMk/>
            <pc:sldMk cId="3250946792" sldId="276"/>
            <ac:grpSpMk id="32" creationId="{A9BE1D0A-9654-4821-85BC-A0AFB93B3E03}"/>
          </ac:grpSpMkLst>
        </pc:grpChg>
        <pc:grpChg chg="add del">
          <ac:chgData name="Kristy Yi Feng Guan" userId="S::kyfguan@ucalgary.ca::9e172e15-0824-4591-bf8a-cfd6003b9602" providerId="AD" clId="Web-{306991DD-95F2-7EE4-702E-954052ACD5F7}" dt="2018-10-29T22:23:17.780" v="247"/>
          <ac:grpSpMkLst>
            <pc:docMk/>
            <pc:sldMk cId="3250946792" sldId="276"/>
            <ac:grpSpMk id="38" creationId="{5BDAC276-A66B-45FC-8F0D-144663F187DA}"/>
          </ac:grpSpMkLst>
        </pc:grpChg>
        <pc:grpChg chg="add del">
          <ac:chgData name="Kristy Yi Feng Guan" userId="S::kyfguan@ucalgary.ca::9e172e15-0824-4591-bf8a-cfd6003b9602" providerId="AD" clId="Web-{306991DD-95F2-7EE4-702E-954052ACD5F7}" dt="2018-10-29T22:20:07.382" v="180"/>
          <ac:grpSpMkLst>
            <pc:docMk/>
            <pc:sldMk cId="3250946792" sldId="276"/>
            <ac:grpSpMk id="39" creationId="{962F15F9-72AE-44EF-81F4-324739FD1667}"/>
          </ac:grpSpMkLst>
        </pc:grpChg>
        <pc:grpChg chg="add del">
          <ac:chgData name="Kristy Yi Feng Guan" userId="S::kyfguan@ucalgary.ca::9e172e15-0824-4591-bf8a-cfd6003b9602" providerId="AD" clId="Web-{306991DD-95F2-7EE4-702E-954052ACD5F7}" dt="2018-10-29T22:20:07.382" v="180"/>
          <ac:grpSpMkLst>
            <pc:docMk/>
            <pc:sldMk cId="3250946792" sldId="276"/>
            <ac:grpSpMk id="62" creationId="{5BDAC276-A66B-45FC-8F0D-144663F187DA}"/>
          </ac:grpSpMkLst>
        </pc:grpChg>
        <pc:grpChg chg="add del">
          <ac:chgData name="Kristy Yi Feng Guan" userId="S::kyfguan@ucalgary.ca::9e172e15-0824-4591-bf8a-cfd6003b9602" providerId="AD" clId="Web-{306991DD-95F2-7EE4-702E-954052ACD5F7}" dt="2018-10-29T22:23:17.780" v="247"/>
          <ac:grpSpMkLst>
            <pc:docMk/>
            <pc:sldMk cId="3250946792" sldId="276"/>
            <ac:grpSpMk id="74" creationId="{4927092D-33B8-4DBF-8180-D3EECE556BA6}"/>
          </ac:grpSpMkLst>
        </pc:grpChg>
        <pc:grpChg chg="add del">
          <ac:chgData name="Kristy Yi Feng Guan" userId="S::kyfguan@ucalgary.ca::9e172e15-0824-4591-bf8a-cfd6003b9602" providerId="AD" clId="Web-{306991DD-95F2-7EE4-702E-954052ACD5F7}" dt="2018-10-29T22:23:17.780" v="247"/>
          <ac:grpSpMkLst>
            <pc:docMk/>
            <pc:sldMk cId="3250946792" sldId="276"/>
            <ac:grpSpMk id="97" creationId="{8286FCAB-078D-4F35-B816-5E9290ECBBEF}"/>
          </ac:grpSpMkLst>
        </pc:grpChg>
        <pc:picChg chg="add del mod ord replId">
          <ac:chgData name="Kristy Yi Feng Guan" userId="S::kyfguan@ucalgary.ca::9e172e15-0824-4591-bf8a-cfd6003b9602" providerId="AD" clId="Web-{306991DD-95F2-7EE4-702E-954052ACD5F7}" dt="2018-10-29T22:23:17.780" v="247"/>
          <ac:picMkLst>
            <pc:docMk/>
            <pc:sldMk cId="3250946792" sldId="276"/>
            <ac:picMk id="4" creationId="{2F87BE39-93D8-4509-99E4-D5EF4A81386D}"/>
          </ac:picMkLst>
        </pc:picChg>
        <pc:picChg chg="add mod ord">
          <ac:chgData name="Kristy Yi Feng Guan" userId="S::kyfguan@ucalgary.ca::9e172e15-0824-4591-bf8a-cfd6003b9602" providerId="AD" clId="Web-{306991DD-95F2-7EE4-702E-954052ACD5F7}" dt="2018-10-29T22:23:17.780" v="247"/>
          <ac:picMkLst>
            <pc:docMk/>
            <pc:sldMk cId="3250946792" sldId="276"/>
            <ac:picMk id="6" creationId="{35321AAE-3B27-4187-BF51-F1B43B04A666}"/>
          </ac:picMkLst>
        </pc:picChg>
        <pc:picChg chg="add del">
          <ac:chgData name="Kristy Yi Feng Guan" userId="S::kyfguan@ucalgary.ca::9e172e15-0824-4591-bf8a-cfd6003b9602" providerId="AD" clId="Web-{306991DD-95F2-7EE4-702E-954052ACD5F7}" dt="2018-10-29T22:23:17.780" v="247"/>
          <ac:picMkLst>
            <pc:docMk/>
            <pc:sldMk cId="3250946792" sldId="276"/>
            <ac:picMk id="67" creationId="{2F87BE39-93D8-4509-99E4-D5EF4A81386D}"/>
          </ac:picMkLst>
        </pc:picChg>
      </pc:sldChg>
      <pc:sldChg chg="addSp delSp modSp new mod modClrScheme chgLayout">
        <pc:chgData name="Kristy Yi Feng Guan" userId="S::kyfguan@ucalgary.ca::9e172e15-0824-4591-bf8a-cfd6003b9602" providerId="AD" clId="Web-{306991DD-95F2-7EE4-702E-954052ACD5F7}" dt="2018-10-29T22:37:21.515" v="304"/>
        <pc:sldMkLst>
          <pc:docMk/>
          <pc:sldMk cId="2926691112" sldId="277"/>
        </pc:sldMkLst>
        <pc:spChg chg="del">
          <ac:chgData name="Kristy Yi Feng Guan" userId="S::kyfguan@ucalgary.ca::9e172e15-0824-4591-bf8a-cfd6003b9602" providerId="AD" clId="Web-{306991DD-95F2-7EE4-702E-954052ACD5F7}" dt="2018-10-29T22:35:56.309" v="284"/>
          <ac:spMkLst>
            <pc:docMk/>
            <pc:sldMk cId="2926691112" sldId="277"/>
            <ac:spMk id="2" creationId="{E7ADBFEA-D220-4BC7-9BF2-AE90E9B4EA65}"/>
          </ac:spMkLst>
        </pc:spChg>
        <pc:spChg chg="del">
          <ac:chgData name="Kristy Yi Feng Guan" userId="S::kyfguan@ucalgary.ca::9e172e15-0824-4591-bf8a-cfd6003b9602" providerId="AD" clId="Web-{306991DD-95F2-7EE4-702E-954052ACD5F7}" dt="2018-10-29T22:35:56.309" v="284"/>
          <ac:spMkLst>
            <pc:docMk/>
            <pc:sldMk cId="2926691112" sldId="277"/>
            <ac:spMk id="3" creationId="{0A993499-F80A-434B-81B4-E2AFB17BA571}"/>
          </ac:spMkLst>
        </pc:spChg>
        <pc:picChg chg="add mod modCrop">
          <ac:chgData name="Kristy Yi Feng Guan" userId="S::kyfguan@ucalgary.ca::9e172e15-0824-4591-bf8a-cfd6003b9602" providerId="AD" clId="Web-{306991DD-95F2-7EE4-702E-954052ACD5F7}" dt="2018-10-29T22:37:14.452" v="302"/>
          <ac:picMkLst>
            <pc:docMk/>
            <pc:sldMk cId="2926691112" sldId="277"/>
            <ac:picMk id="4" creationId="{7003C5E8-DABE-429F-B8C3-F0941AF3055D}"/>
          </ac:picMkLst>
        </pc:picChg>
        <pc:picChg chg="add mod modCrop">
          <ac:chgData name="Kristy Yi Feng Guan" userId="S::kyfguan@ucalgary.ca::9e172e15-0824-4591-bf8a-cfd6003b9602" providerId="AD" clId="Web-{306991DD-95F2-7EE4-702E-954052ACD5F7}" dt="2018-10-29T22:37:21.515" v="304"/>
          <ac:picMkLst>
            <pc:docMk/>
            <pc:sldMk cId="2926691112" sldId="277"/>
            <ac:picMk id="6" creationId="{DE2DFC53-D4C1-487D-A992-930D26919B1F}"/>
          </ac:picMkLst>
        </pc:picChg>
      </pc:sldChg>
    </pc:docChg>
  </pc:docChgLst>
  <pc:docChgLst>
    <pc:chgData name="Trisha Carlet Escorpiso" userId="S::tcescorp@ucalgary.ca::847e5aa5-8eee-405a-93ce-87b3b83335a2" providerId="AD" clId="Web-{98EFB063-0B00-412D-8141-8C8DD35DFAB5}"/>
    <pc:docChg chg="modSld">
      <pc:chgData name="Trisha Carlet Escorpiso" userId="S::tcescorp@ucalgary.ca::847e5aa5-8eee-405a-93ce-87b3b83335a2" providerId="AD" clId="Web-{98EFB063-0B00-412D-8141-8C8DD35DFAB5}" dt="2018-10-29T19:27:04.567" v="10"/>
      <pc:docMkLst>
        <pc:docMk/>
      </pc:docMkLst>
      <pc:sldChg chg="addSp modSp">
        <pc:chgData name="Trisha Carlet Escorpiso" userId="S::tcescorp@ucalgary.ca::847e5aa5-8eee-405a-93ce-87b3b83335a2" providerId="AD" clId="Web-{98EFB063-0B00-412D-8141-8C8DD35DFAB5}" dt="2018-10-29T19:27:04.567" v="10"/>
        <pc:sldMkLst>
          <pc:docMk/>
          <pc:sldMk cId="109857222" sldId="256"/>
        </pc:sldMkLst>
        <pc:picChg chg="add mod">
          <ac:chgData name="Trisha Carlet Escorpiso" userId="S::tcescorp@ucalgary.ca::847e5aa5-8eee-405a-93ce-87b3b83335a2" providerId="AD" clId="Web-{98EFB063-0B00-412D-8141-8C8DD35DFAB5}" dt="2018-10-29T19:18:20.451" v="0"/>
          <ac:picMkLst>
            <pc:docMk/>
            <pc:sldMk cId="109857222" sldId="256"/>
            <ac:picMk id="4" creationId="{9529A6C5-6A82-48DB-9FF1-20D944AE8AE3}"/>
          </ac:picMkLst>
        </pc:picChg>
        <pc:picChg chg="add mod">
          <ac:chgData name="Trisha Carlet Escorpiso" userId="S::tcescorp@ucalgary.ca::847e5aa5-8eee-405a-93ce-87b3b83335a2" providerId="AD" clId="Web-{98EFB063-0B00-412D-8141-8C8DD35DFAB5}" dt="2018-10-29T19:19:23.389" v="2" actId="1076"/>
          <ac:picMkLst>
            <pc:docMk/>
            <pc:sldMk cId="109857222" sldId="256"/>
            <ac:picMk id="6" creationId="{E30339B2-5740-43C2-9118-FEFDDA68BF2C}"/>
          </ac:picMkLst>
        </pc:picChg>
        <pc:picChg chg="add mod">
          <ac:chgData name="Trisha Carlet Escorpiso" userId="S::tcescorp@ucalgary.ca::847e5aa5-8eee-405a-93ce-87b3b83335a2" providerId="AD" clId="Web-{98EFB063-0B00-412D-8141-8C8DD35DFAB5}" dt="2018-10-29T19:21:44.016" v="4" actId="1076"/>
          <ac:picMkLst>
            <pc:docMk/>
            <pc:sldMk cId="109857222" sldId="256"/>
            <ac:picMk id="8" creationId="{45BD0BC9-FF4F-4A00-BA3E-DD19EE40815B}"/>
          </ac:picMkLst>
        </pc:picChg>
        <pc:picChg chg="add mod">
          <ac:chgData name="Trisha Carlet Escorpiso" userId="S::tcescorp@ucalgary.ca::847e5aa5-8eee-405a-93ce-87b3b83335a2" providerId="AD" clId="Web-{98EFB063-0B00-412D-8141-8C8DD35DFAB5}" dt="2018-10-29T19:27:04.567" v="10"/>
          <ac:picMkLst>
            <pc:docMk/>
            <pc:sldMk cId="109857222" sldId="256"/>
            <ac:picMk id="30" creationId="{E43B7934-33CA-447D-84C9-AB924AD1D98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34C787-671A-4EAC-9B32-2E16C009CC7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41FE01-DD7B-40AF-92E7-3EF525FB58F5}">
      <dgm:prSet/>
      <dgm:spPr/>
      <dgm:t>
        <a:bodyPr/>
        <a:lstStyle/>
        <a:p>
          <a:r>
            <a:rPr lang="en-US"/>
            <a:t>Objectives</a:t>
          </a:r>
        </a:p>
      </dgm:t>
    </dgm:pt>
    <dgm:pt modelId="{1A12BF34-142B-475B-BBDE-BF9EB13FCE7C}" type="parTrans" cxnId="{CF4EAC5D-F875-4D79-9228-78330DF64263}">
      <dgm:prSet/>
      <dgm:spPr/>
      <dgm:t>
        <a:bodyPr/>
        <a:lstStyle/>
        <a:p>
          <a:endParaRPr lang="en-US"/>
        </a:p>
      </dgm:t>
    </dgm:pt>
    <dgm:pt modelId="{147005F4-9BA0-41C2-AA00-DBC6B2317592}" type="sibTrans" cxnId="{CF4EAC5D-F875-4D79-9228-78330DF64263}">
      <dgm:prSet/>
      <dgm:spPr/>
      <dgm:t>
        <a:bodyPr/>
        <a:lstStyle/>
        <a:p>
          <a:endParaRPr lang="en-US"/>
        </a:p>
      </dgm:t>
    </dgm:pt>
    <dgm:pt modelId="{83C5DCDB-13E0-470A-A915-CCC0280E03F1}">
      <dgm:prSet/>
      <dgm:spPr/>
      <dgm:t>
        <a:bodyPr/>
        <a:lstStyle/>
        <a:p>
          <a:r>
            <a:rPr lang="en-US">
              <a:cs typeface="Calibri Light"/>
            </a:rPr>
            <a:t>Design </a:t>
          </a:r>
          <a:r>
            <a:rPr lang="en-US"/>
            <a:t>a flight plan to acquire aerial images and LiDAR data of the AOI </a:t>
          </a:r>
        </a:p>
      </dgm:t>
    </dgm:pt>
    <dgm:pt modelId="{F7E20AD0-3B0A-4DB9-99BF-EB4E0AB8C17F}" type="parTrans" cxnId="{97CB296E-2CFA-4730-8A91-E3342A417AB0}">
      <dgm:prSet/>
      <dgm:spPr/>
      <dgm:t>
        <a:bodyPr/>
        <a:lstStyle/>
        <a:p>
          <a:endParaRPr lang="en-US"/>
        </a:p>
      </dgm:t>
    </dgm:pt>
    <dgm:pt modelId="{4F258CEF-376C-452E-B9E1-FE10F4AB246B}" type="sibTrans" cxnId="{97CB296E-2CFA-4730-8A91-E3342A417AB0}">
      <dgm:prSet/>
      <dgm:spPr/>
      <dgm:t>
        <a:bodyPr/>
        <a:lstStyle/>
        <a:p>
          <a:endParaRPr lang="en-US"/>
        </a:p>
      </dgm:t>
    </dgm:pt>
    <dgm:pt modelId="{2040558C-6F02-4D49-9510-5202296C4629}">
      <dgm:prSet/>
      <dgm:spPr/>
      <dgm:t>
        <a:bodyPr/>
        <a:lstStyle/>
        <a:p>
          <a:r>
            <a:rPr lang="en-US">
              <a:cs typeface="Calibri Light"/>
            </a:rPr>
            <a:t>Perform </a:t>
          </a:r>
          <a:r>
            <a:rPr lang="en-US"/>
            <a:t>template matching</a:t>
          </a:r>
        </a:p>
      </dgm:t>
    </dgm:pt>
    <dgm:pt modelId="{5DD1D220-9716-412B-B649-C201AF631FBE}" type="parTrans" cxnId="{6C1609D0-0289-4961-BAC5-0E3709BFFBBC}">
      <dgm:prSet/>
      <dgm:spPr/>
      <dgm:t>
        <a:bodyPr/>
        <a:lstStyle/>
        <a:p>
          <a:endParaRPr lang="en-US"/>
        </a:p>
      </dgm:t>
    </dgm:pt>
    <dgm:pt modelId="{A50F1BC4-87AD-4C03-B68B-4ED1D9BF9EDC}" type="sibTrans" cxnId="{6C1609D0-0289-4961-BAC5-0E3709BFFBBC}">
      <dgm:prSet/>
      <dgm:spPr/>
      <dgm:t>
        <a:bodyPr/>
        <a:lstStyle/>
        <a:p>
          <a:endParaRPr lang="en-US"/>
        </a:p>
      </dgm:t>
    </dgm:pt>
    <dgm:pt modelId="{57EF7A7F-FCEC-4391-9BB8-37FDBA96C088}">
      <dgm:prSet/>
      <dgm:spPr/>
      <dgm:t>
        <a:bodyPr/>
        <a:lstStyle/>
        <a:p>
          <a:r>
            <a:rPr lang="en-US" sz="3400"/>
            <a:t>Output</a:t>
          </a:r>
        </a:p>
      </dgm:t>
    </dgm:pt>
    <dgm:pt modelId="{B20F9242-D790-4796-825B-2B0A10AA8131}" type="parTrans" cxnId="{7CE8E8C5-B453-46E7-938B-AE8585069988}">
      <dgm:prSet/>
      <dgm:spPr/>
      <dgm:t>
        <a:bodyPr/>
        <a:lstStyle/>
        <a:p>
          <a:endParaRPr lang="en-US"/>
        </a:p>
      </dgm:t>
    </dgm:pt>
    <dgm:pt modelId="{FEDE2493-F4F5-4C9F-9D3F-83FCF48FFD82}" type="sibTrans" cxnId="{7CE8E8C5-B453-46E7-938B-AE8585069988}">
      <dgm:prSet/>
      <dgm:spPr/>
      <dgm:t>
        <a:bodyPr/>
        <a:lstStyle/>
        <a:p>
          <a:endParaRPr lang="en-US"/>
        </a:p>
      </dgm:t>
    </dgm:pt>
    <dgm:pt modelId="{42D577A3-4DD0-4BD6-8D65-4EFCAD96649C}">
      <dgm:prSet/>
      <dgm:spPr/>
      <dgm:t>
        <a:bodyPr/>
        <a:lstStyle/>
        <a:p>
          <a:r>
            <a:rPr lang="en-US"/>
            <a:t>Orthophoto mosaic </a:t>
          </a:r>
        </a:p>
      </dgm:t>
    </dgm:pt>
    <dgm:pt modelId="{2239250A-533C-419B-98A5-F27A7B1B4DF6}" type="parTrans" cxnId="{75ADEA28-1827-4F56-9A0A-6DC99A35693D}">
      <dgm:prSet/>
      <dgm:spPr/>
      <dgm:t>
        <a:bodyPr/>
        <a:lstStyle/>
        <a:p>
          <a:endParaRPr lang="en-US"/>
        </a:p>
      </dgm:t>
    </dgm:pt>
    <dgm:pt modelId="{2F26529B-A823-4C38-9D6B-94B3F6C1A168}" type="sibTrans" cxnId="{75ADEA28-1827-4F56-9A0A-6DC99A35693D}">
      <dgm:prSet/>
      <dgm:spPr/>
      <dgm:t>
        <a:bodyPr/>
        <a:lstStyle/>
        <a:p>
          <a:endParaRPr lang="en-US"/>
        </a:p>
      </dgm:t>
    </dgm:pt>
    <dgm:pt modelId="{C000FA91-A4E0-4CA0-A07A-3F94D46A8000}">
      <dgm:prSet/>
      <dgm:spPr/>
      <dgm:t>
        <a:bodyPr/>
        <a:lstStyle/>
        <a:p>
          <a:r>
            <a:rPr lang="en-US"/>
            <a:t>Calgary Zoo map with identified ground features </a:t>
          </a:r>
        </a:p>
      </dgm:t>
    </dgm:pt>
    <dgm:pt modelId="{5A9C9EFA-5DB8-4F33-816F-890886BCA6D8}" type="parTrans" cxnId="{3759FB48-A01F-4A75-8C4B-836A909D5F5F}">
      <dgm:prSet/>
      <dgm:spPr/>
      <dgm:t>
        <a:bodyPr/>
        <a:lstStyle/>
        <a:p>
          <a:endParaRPr lang="en-US"/>
        </a:p>
      </dgm:t>
    </dgm:pt>
    <dgm:pt modelId="{D80B3729-1122-4895-A74D-09615DC8C14E}" type="sibTrans" cxnId="{3759FB48-A01F-4A75-8C4B-836A909D5F5F}">
      <dgm:prSet/>
      <dgm:spPr/>
      <dgm:t>
        <a:bodyPr/>
        <a:lstStyle/>
        <a:p>
          <a:endParaRPr lang="en-US"/>
        </a:p>
      </dgm:t>
    </dgm:pt>
    <dgm:pt modelId="{5DBF20AB-D722-41FB-A68E-E31BF956040B}">
      <dgm:prSet/>
      <dgm:spPr/>
      <dgm:t>
        <a:bodyPr/>
        <a:lstStyle/>
        <a:p>
          <a:r>
            <a:rPr lang="en-US"/>
            <a:t>DEM, DSM </a:t>
          </a:r>
        </a:p>
      </dgm:t>
    </dgm:pt>
    <dgm:pt modelId="{6C50A8AA-9F08-4765-951D-ACA1AE5310FF}" type="parTrans" cxnId="{F1B920F5-4221-4D06-AE68-D5E8024A4276}">
      <dgm:prSet/>
      <dgm:spPr/>
      <dgm:t>
        <a:bodyPr/>
        <a:lstStyle/>
        <a:p>
          <a:endParaRPr lang="en-US"/>
        </a:p>
      </dgm:t>
    </dgm:pt>
    <dgm:pt modelId="{ABB6B51E-16F6-46A9-BAE2-DE3D04DEF1DB}" type="sibTrans" cxnId="{F1B920F5-4221-4D06-AE68-D5E8024A4276}">
      <dgm:prSet/>
      <dgm:spPr/>
      <dgm:t>
        <a:bodyPr/>
        <a:lstStyle/>
        <a:p>
          <a:endParaRPr lang="en-US"/>
        </a:p>
      </dgm:t>
    </dgm:pt>
    <dgm:pt modelId="{118BFDF0-CD0B-464F-BAD8-D7CDE77ABE8F}">
      <dgm:prSet/>
      <dgm:spPr/>
      <dgm:t>
        <a:bodyPr/>
        <a:lstStyle/>
        <a:p>
          <a:r>
            <a:rPr lang="en-US"/>
            <a:t>3D model of main Calgary Zoo buildings </a:t>
          </a:r>
        </a:p>
      </dgm:t>
    </dgm:pt>
    <dgm:pt modelId="{7A11F152-A627-4A04-9CCE-E6C77DFD2E9F}" type="parTrans" cxnId="{9C39C5D7-B758-4A04-9328-3C4B7E434C06}">
      <dgm:prSet/>
      <dgm:spPr/>
      <dgm:t>
        <a:bodyPr/>
        <a:lstStyle/>
        <a:p>
          <a:endParaRPr lang="en-US"/>
        </a:p>
      </dgm:t>
    </dgm:pt>
    <dgm:pt modelId="{80508FC9-7603-4525-914D-7D8DF52F12FD}" type="sibTrans" cxnId="{9C39C5D7-B758-4A04-9328-3C4B7E434C06}">
      <dgm:prSet/>
      <dgm:spPr/>
      <dgm:t>
        <a:bodyPr/>
        <a:lstStyle/>
        <a:p>
          <a:endParaRPr lang="en-US"/>
        </a:p>
      </dgm:t>
    </dgm:pt>
    <dgm:pt modelId="{6A84DE40-4D79-4BA8-8F93-4ECDF5AA8E3D}">
      <dgm:prSet/>
      <dgm:spPr/>
      <dgm:t>
        <a:bodyPr/>
        <a:lstStyle/>
        <a:p>
          <a:r>
            <a:rPr lang="en-US"/>
            <a:t>Outcome</a:t>
          </a:r>
        </a:p>
      </dgm:t>
    </dgm:pt>
    <dgm:pt modelId="{030FDFB2-6E51-4013-8721-B2881C8A50A2}" type="parTrans" cxnId="{52EAAF31-F3E7-48D0-91F6-03EDDABCAD64}">
      <dgm:prSet/>
      <dgm:spPr/>
      <dgm:t>
        <a:bodyPr/>
        <a:lstStyle/>
        <a:p>
          <a:endParaRPr lang="en-US"/>
        </a:p>
      </dgm:t>
    </dgm:pt>
    <dgm:pt modelId="{676C0617-4F45-43FF-B668-7ECD36E1CD13}" type="sibTrans" cxnId="{52EAAF31-F3E7-48D0-91F6-03EDDABCAD64}">
      <dgm:prSet/>
      <dgm:spPr/>
      <dgm:t>
        <a:bodyPr/>
        <a:lstStyle/>
        <a:p>
          <a:endParaRPr lang="en-US"/>
        </a:p>
      </dgm:t>
    </dgm:pt>
    <dgm:pt modelId="{656B5332-944F-4233-9923-421AA329CF0D}">
      <dgm:prSet/>
      <dgm:spPr/>
      <dgm:t>
        <a:bodyPr/>
        <a:lstStyle/>
        <a:p>
          <a:r>
            <a:rPr lang="en-US"/>
            <a:t>Prediction and mitigation of flooding impacts of the Bow and Elbow rivers </a:t>
          </a:r>
        </a:p>
      </dgm:t>
    </dgm:pt>
    <dgm:pt modelId="{5F578123-90A3-445B-9402-88C8E3A2F388}" type="parTrans" cxnId="{5C43DCB3-F1A1-4563-9D8A-87748C099E72}">
      <dgm:prSet/>
      <dgm:spPr/>
      <dgm:t>
        <a:bodyPr/>
        <a:lstStyle/>
        <a:p>
          <a:endParaRPr lang="en-US"/>
        </a:p>
      </dgm:t>
    </dgm:pt>
    <dgm:pt modelId="{F060FA14-2E78-483C-A948-F5BE0558F2DC}" type="sibTrans" cxnId="{5C43DCB3-F1A1-4563-9D8A-87748C099E72}">
      <dgm:prSet/>
      <dgm:spPr/>
      <dgm:t>
        <a:bodyPr/>
        <a:lstStyle/>
        <a:p>
          <a:endParaRPr lang="en-US"/>
        </a:p>
      </dgm:t>
    </dgm:pt>
    <dgm:pt modelId="{C992F600-5748-47BA-B194-14B3A66E0698}">
      <dgm:prSet/>
      <dgm:spPr/>
      <dgm:t>
        <a:bodyPr/>
        <a:lstStyle/>
        <a:p>
          <a:r>
            <a:rPr lang="en-US">
              <a:cs typeface="Calibri Light"/>
            </a:rPr>
            <a:t>Use </a:t>
          </a:r>
          <a:r>
            <a:rPr lang="en-US"/>
            <a:t>network design knowledge to acquire well-distributed GCPs</a:t>
          </a:r>
        </a:p>
      </dgm:t>
    </dgm:pt>
    <dgm:pt modelId="{0943B484-D8DF-48E1-B695-371BD7CF8C1C}" type="parTrans" cxnId="{EE84406D-2F27-479F-BD9B-EEB255D7A51B}">
      <dgm:prSet/>
      <dgm:spPr/>
    </dgm:pt>
    <dgm:pt modelId="{19447587-4499-49C3-B7BC-E113BB2715FC}" type="sibTrans" cxnId="{EE84406D-2F27-479F-BD9B-EEB255D7A51B}">
      <dgm:prSet/>
      <dgm:spPr/>
    </dgm:pt>
    <dgm:pt modelId="{32F3B8A8-2ED2-49ED-B2BE-C65319A32014}">
      <dgm:prSet/>
      <dgm:spPr/>
      <dgm:t>
        <a:bodyPr/>
        <a:lstStyle/>
        <a:p>
          <a:r>
            <a:rPr lang="en-US">
              <a:cs typeface="Calibri Light"/>
            </a:rPr>
            <a:t>Generate sparse 3D </a:t>
          </a:r>
          <a:r>
            <a:rPr lang="en-US"/>
            <a:t>point cloud</a:t>
          </a:r>
        </a:p>
      </dgm:t>
    </dgm:pt>
    <dgm:pt modelId="{AC4A1588-D5C7-43EA-B2BF-8D080728EA10}" type="parTrans" cxnId="{843D4D26-8944-4D10-8971-DB87A9E5F6E2}">
      <dgm:prSet/>
      <dgm:spPr/>
    </dgm:pt>
    <dgm:pt modelId="{6DC5C829-3C64-4444-B088-EFEC6C11DCA4}" type="sibTrans" cxnId="{843D4D26-8944-4D10-8971-DB87A9E5F6E2}">
      <dgm:prSet/>
      <dgm:spPr/>
    </dgm:pt>
    <dgm:pt modelId="{C51C1871-B495-422C-A250-744D30EF72E8}" type="pres">
      <dgm:prSet presAssocID="{D734C787-671A-4EAC-9B32-2E16C009CC7A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1282588-D66F-4BB7-868E-6A3BC5D66EA1}" type="pres">
      <dgm:prSet presAssocID="{D734C787-671A-4EAC-9B32-2E16C009CC7A}" presName="arrow" presStyleLbl="bgShp" presStyleIdx="0" presStyleCnt="1"/>
      <dgm:spPr/>
    </dgm:pt>
    <dgm:pt modelId="{20A48520-0D5E-40F7-8E52-46B4C53BFE28}" type="pres">
      <dgm:prSet presAssocID="{D734C787-671A-4EAC-9B32-2E16C009CC7A}" presName="linearProcess" presStyleCnt="0"/>
      <dgm:spPr/>
    </dgm:pt>
    <dgm:pt modelId="{BE6002EA-EDE8-4768-A2FC-B12173400D9C}" type="pres">
      <dgm:prSet presAssocID="{4941FE01-DD7B-40AF-92E7-3EF525FB58F5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DE5C2-9B5E-488F-96E1-A3D19D1E9A08}" type="pres">
      <dgm:prSet presAssocID="{147005F4-9BA0-41C2-AA00-DBC6B2317592}" presName="sibTrans" presStyleCnt="0"/>
      <dgm:spPr/>
    </dgm:pt>
    <dgm:pt modelId="{1E4EF6AD-A5EA-45A4-B71B-458E7A16F209}" type="pres">
      <dgm:prSet presAssocID="{57EF7A7F-FCEC-4391-9BB8-37FDBA96C088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FA2402-3904-4643-A629-7BE1776E43B8}" type="pres">
      <dgm:prSet presAssocID="{FEDE2493-F4F5-4C9F-9D3F-83FCF48FFD82}" presName="sibTrans" presStyleCnt="0"/>
      <dgm:spPr/>
    </dgm:pt>
    <dgm:pt modelId="{82A4CF28-BFC9-4F3E-A74B-6432626D61F4}" type="pres">
      <dgm:prSet presAssocID="{6A84DE40-4D79-4BA8-8F93-4ECDF5AA8E3D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79B666-7D31-475E-8F13-F1EA81BBE752}" type="presOf" srcId="{6A84DE40-4D79-4BA8-8F93-4ECDF5AA8E3D}" destId="{82A4CF28-BFC9-4F3E-A74B-6432626D61F4}" srcOrd="0" destOrd="0" presId="urn:microsoft.com/office/officeart/2005/8/layout/hProcess9"/>
    <dgm:cxn modelId="{F3507969-B659-468F-A0CA-1F0135834A9F}" type="presOf" srcId="{57EF7A7F-FCEC-4391-9BB8-37FDBA96C088}" destId="{1E4EF6AD-A5EA-45A4-B71B-458E7A16F209}" srcOrd="0" destOrd="0" presId="urn:microsoft.com/office/officeart/2005/8/layout/hProcess9"/>
    <dgm:cxn modelId="{0E5CB4EB-E357-4B8C-84E9-DB242DC1285E}" type="presOf" srcId="{118BFDF0-CD0B-464F-BAD8-D7CDE77ABE8F}" destId="{1E4EF6AD-A5EA-45A4-B71B-458E7A16F209}" srcOrd="0" destOrd="4" presId="urn:microsoft.com/office/officeart/2005/8/layout/hProcess9"/>
    <dgm:cxn modelId="{5C43DCB3-F1A1-4563-9D8A-87748C099E72}" srcId="{6A84DE40-4D79-4BA8-8F93-4ECDF5AA8E3D}" destId="{656B5332-944F-4233-9923-421AA329CF0D}" srcOrd="0" destOrd="0" parTransId="{5F578123-90A3-445B-9402-88C8E3A2F388}" sibTransId="{F060FA14-2E78-483C-A948-F5BE0558F2DC}"/>
    <dgm:cxn modelId="{5AE68340-7D31-4CC5-A26A-0A9CA1B74842}" type="presOf" srcId="{C000FA91-A4E0-4CA0-A07A-3F94D46A8000}" destId="{1E4EF6AD-A5EA-45A4-B71B-458E7A16F209}" srcOrd="0" destOrd="2" presId="urn:microsoft.com/office/officeart/2005/8/layout/hProcess9"/>
    <dgm:cxn modelId="{3759FB48-A01F-4A75-8C4B-836A909D5F5F}" srcId="{57EF7A7F-FCEC-4391-9BB8-37FDBA96C088}" destId="{C000FA91-A4E0-4CA0-A07A-3F94D46A8000}" srcOrd="1" destOrd="0" parTransId="{5A9C9EFA-5DB8-4F33-816F-890886BCA6D8}" sibTransId="{D80B3729-1122-4895-A74D-09615DC8C14E}"/>
    <dgm:cxn modelId="{FC18B5DD-6216-439C-8637-3479D5529168}" type="presOf" srcId="{4941FE01-DD7B-40AF-92E7-3EF525FB58F5}" destId="{BE6002EA-EDE8-4768-A2FC-B12173400D9C}" srcOrd="0" destOrd="0" presId="urn:microsoft.com/office/officeart/2005/8/layout/hProcess9"/>
    <dgm:cxn modelId="{9C39C5D7-B758-4A04-9328-3C4B7E434C06}" srcId="{57EF7A7F-FCEC-4391-9BB8-37FDBA96C088}" destId="{118BFDF0-CD0B-464F-BAD8-D7CDE77ABE8F}" srcOrd="3" destOrd="0" parTransId="{7A11F152-A627-4A04-9CCE-E6C77DFD2E9F}" sibTransId="{80508FC9-7603-4525-914D-7D8DF52F12FD}"/>
    <dgm:cxn modelId="{2FAFE9C5-FEDD-4E8C-BDE2-7E2C1A5BAB14}" type="presOf" srcId="{D734C787-671A-4EAC-9B32-2E16C009CC7A}" destId="{C51C1871-B495-422C-A250-744D30EF72E8}" srcOrd="0" destOrd="0" presId="urn:microsoft.com/office/officeart/2005/8/layout/hProcess9"/>
    <dgm:cxn modelId="{7CE8E8C5-B453-46E7-938B-AE8585069988}" srcId="{D734C787-671A-4EAC-9B32-2E16C009CC7A}" destId="{57EF7A7F-FCEC-4391-9BB8-37FDBA96C088}" srcOrd="1" destOrd="0" parTransId="{B20F9242-D790-4796-825B-2B0A10AA8131}" sibTransId="{FEDE2493-F4F5-4C9F-9D3F-83FCF48FFD82}"/>
    <dgm:cxn modelId="{75ADEA28-1827-4F56-9A0A-6DC99A35693D}" srcId="{57EF7A7F-FCEC-4391-9BB8-37FDBA96C088}" destId="{42D577A3-4DD0-4BD6-8D65-4EFCAD96649C}" srcOrd="0" destOrd="0" parTransId="{2239250A-533C-419B-98A5-F27A7B1B4DF6}" sibTransId="{2F26529B-A823-4C38-9D6B-94B3F6C1A168}"/>
    <dgm:cxn modelId="{6C1609D0-0289-4961-BAC5-0E3709BFFBBC}" srcId="{4941FE01-DD7B-40AF-92E7-3EF525FB58F5}" destId="{2040558C-6F02-4D49-9510-5202296C4629}" srcOrd="2" destOrd="0" parTransId="{5DD1D220-9716-412B-B649-C201AF631FBE}" sibTransId="{A50F1BC4-87AD-4C03-B68B-4ED1D9BF9EDC}"/>
    <dgm:cxn modelId="{620B6C9C-1AB5-44C0-BEE0-FFDB586BD230}" type="presOf" srcId="{5DBF20AB-D722-41FB-A68E-E31BF956040B}" destId="{1E4EF6AD-A5EA-45A4-B71B-458E7A16F209}" srcOrd="0" destOrd="3" presId="urn:microsoft.com/office/officeart/2005/8/layout/hProcess9"/>
    <dgm:cxn modelId="{843D4D26-8944-4D10-8971-DB87A9E5F6E2}" srcId="{4941FE01-DD7B-40AF-92E7-3EF525FB58F5}" destId="{32F3B8A8-2ED2-49ED-B2BE-C65319A32014}" srcOrd="3" destOrd="0" parTransId="{AC4A1588-D5C7-43EA-B2BF-8D080728EA10}" sibTransId="{6DC5C829-3C64-4444-B088-EFEC6C11DCA4}"/>
    <dgm:cxn modelId="{97CB296E-2CFA-4730-8A91-E3342A417AB0}" srcId="{4941FE01-DD7B-40AF-92E7-3EF525FB58F5}" destId="{83C5DCDB-13E0-470A-A915-CCC0280E03F1}" srcOrd="0" destOrd="0" parTransId="{F7E20AD0-3B0A-4DB9-99BF-EB4E0AB8C17F}" sibTransId="{4F258CEF-376C-452E-B9E1-FE10F4AB246B}"/>
    <dgm:cxn modelId="{E78FF79C-C9D0-4698-AFA2-EF5D4C649EE0}" type="presOf" srcId="{42D577A3-4DD0-4BD6-8D65-4EFCAD96649C}" destId="{1E4EF6AD-A5EA-45A4-B71B-458E7A16F209}" srcOrd="0" destOrd="1" presId="urn:microsoft.com/office/officeart/2005/8/layout/hProcess9"/>
    <dgm:cxn modelId="{52EAAF31-F3E7-48D0-91F6-03EDDABCAD64}" srcId="{D734C787-671A-4EAC-9B32-2E16C009CC7A}" destId="{6A84DE40-4D79-4BA8-8F93-4ECDF5AA8E3D}" srcOrd="2" destOrd="0" parTransId="{030FDFB2-6E51-4013-8721-B2881C8A50A2}" sibTransId="{676C0617-4F45-43FF-B668-7ECD36E1CD13}"/>
    <dgm:cxn modelId="{EE84406D-2F27-479F-BD9B-EEB255D7A51B}" srcId="{4941FE01-DD7B-40AF-92E7-3EF525FB58F5}" destId="{C992F600-5748-47BA-B194-14B3A66E0698}" srcOrd="1" destOrd="0" parTransId="{0943B484-D8DF-48E1-B695-371BD7CF8C1C}" sibTransId="{19447587-4499-49C3-B7BC-E113BB2715FC}"/>
    <dgm:cxn modelId="{F1B920F5-4221-4D06-AE68-D5E8024A4276}" srcId="{57EF7A7F-FCEC-4391-9BB8-37FDBA96C088}" destId="{5DBF20AB-D722-41FB-A68E-E31BF956040B}" srcOrd="2" destOrd="0" parTransId="{6C50A8AA-9F08-4765-951D-ACA1AE5310FF}" sibTransId="{ABB6B51E-16F6-46A9-BAE2-DE3D04DEF1DB}"/>
    <dgm:cxn modelId="{748B6909-0AB8-443B-A654-B24416CAE165}" type="presOf" srcId="{83C5DCDB-13E0-470A-A915-CCC0280E03F1}" destId="{BE6002EA-EDE8-4768-A2FC-B12173400D9C}" srcOrd="0" destOrd="1" presId="urn:microsoft.com/office/officeart/2005/8/layout/hProcess9"/>
    <dgm:cxn modelId="{07E6E3E6-01D3-4286-8C49-59BDE17149F2}" type="presOf" srcId="{2040558C-6F02-4D49-9510-5202296C4629}" destId="{BE6002EA-EDE8-4768-A2FC-B12173400D9C}" srcOrd="0" destOrd="3" presId="urn:microsoft.com/office/officeart/2005/8/layout/hProcess9"/>
    <dgm:cxn modelId="{CF4EAC5D-F875-4D79-9228-78330DF64263}" srcId="{D734C787-671A-4EAC-9B32-2E16C009CC7A}" destId="{4941FE01-DD7B-40AF-92E7-3EF525FB58F5}" srcOrd="0" destOrd="0" parTransId="{1A12BF34-142B-475B-BBDE-BF9EB13FCE7C}" sibTransId="{147005F4-9BA0-41C2-AA00-DBC6B2317592}"/>
    <dgm:cxn modelId="{7F24741A-C181-4B1E-A913-29FA0D950F22}" type="presOf" srcId="{C992F600-5748-47BA-B194-14B3A66E0698}" destId="{BE6002EA-EDE8-4768-A2FC-B12173400D9C}" srcOrd="0" destOrd="2" presId="urn:microsoft.com/office/officeart/2005/8/layout/hProcess9"/>
    <dgm:cxn modelId="{B0536C82-A91C-40C3-AA11-69B0077AF129}" type="presOf" srcId="{656B5332-944F-4233-9923-421AA329CF0D}" destId="{82A4CF28-BFC9-4F3E-A74B-6432626D61F4}" srcOrd="0" destOrd="1" presId="urn:microsoft.com/office/officeart/2005/8/layout/hProcess9"/>
    <dgm:cxn modelId="{89ADEB8E-94B2-4A04-B0EC-DB644D497666}" type="presOf" srcId="{32F3B8A8-2ED2-49ED-B2BE-C65319A32014}" destId="{BE6002EA-EDE8-4768-A2FC-B12173400D9C}" srcOrd="0" destOrd="4" presId="urn:microsoft.com/office/officeart/2005/8/layout/hProcess9"/>
    <dgm:cxn modelId="{DE525B98-4319-4942-8BB1-A5CDD27E992D}" type="presParOf" srcId="{C51C1871-B495-422C-A250-744D30EF72E8}" destId="{A1282588-D66F-4BB7-868E-6A3BC5D66EA1}" srcOrd="0" destOrd="0" presId="urn:microsoft.com/office/officeart/2005/8/layout/hProcess9"/>
    <dgm:cxn modelId="{F390E767-5E52-4580-9101-513529A4AD88}" type="presParOf" srcId="{C51C1871-B495-422C-A250-744D30EF72E8}" destId="{20A48520-0D5E-40F7-8E52-46B4C53BFE28}" srcOrd="1" destOrd="0" presId="urn:microsoft.com/office/officeart/2005/8/layout/hProcess9"/>
    <dgm:cxn modelId="{F4B75224-AB1A-48B2-84D8-8499FB55D088}" type="presParOf" srcId="{20A48520-0D5E-40F7-8E52-46B4C53BFE28}" destId="{BE6002EA-EDE8-4768-A2FC-B12173400D9C}" srcOrd="0" destOrd="0" presId="urn:microsoft.com/office/officeart/2005/8/layout/hProcess9"/>
    <dgm:cxn modelId="{A335FC24-1636-4856-AA7F-B4ADD70615D6}" type="presParOf" srcId="{20A48520-0D5E-40F7-8E52-46B4C53BFE28}" destId="{D13DE5C2-9B5E-488F-96E1-A3D19D1E9A08}" srcOrd="1" destOrd="0" presId="urn:microsoft.com/office/officeart/2005/8/layout/hProcess9"/>
    <dgm:cxn modelId="{608D1F5A-DDAD-4402-BFD6-DFA4D6B62D3C}" type="presParOf" srcId="{20A48520-0D5E-40F7-8E52-46B4C53BFE28}" destId="{1E4EF6AD-A5EA-45A4-B71B-458E7A16F209}" srcOrd="2" destOrd="0" presId="urn:microsoft.com/office/officeart/2005/8/layout/hProcess9"/>
    <dgm:cxn modelId="{8890EB09-6D15-4E21-833F-FDDEB32EC919}" type="presParOf" srcId="{20A48520-0D5E-40F7-8E52-46B4C53BFE28}" destId="{FEFA2402-3904-4643-A629-7BE1776E43B8}" srcOrd="3" destOrd="0" presId="urn:microsoft.com/office/officeart/2005/8/layout/hProcess9"/>
    <dgm:cxn modelId="{C645F480-7B86-4E4B-89D0-AF7ED6629C27}" type="presParOf" srcId="{20A48520-0D5E-40F7-8E52-46B4C53BFE28}" destId="{82A4CF28-BFC9-4F3E-A74B-6432626D61F4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C28965-32CE-441D-8AE4-B46A72AEC4A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C1D973-ED83-4603-9A67-B4F5CA823ABB}">
      <dgm:prSet/>
      <dgm:spPr/>
      <dgm:t>
        <a:bodyPr/>
        <a:lstStyle/>
        <a:p>
          <a:r>
            <a:rPr lang="en-US"/>
            <a:t>OGL Engineering</a:t>
          </a:r>
        </a:p>
      </dgm:t>
    </dgm:pt>
    <dgm:pt modelId="{4B547150-874B-40A2-8CC7-6CC7F34968FA}" type="parTrans" cxnId="{8B262F78-D1E8-42BF-834E-7A84652CAB89}">
      <dgm:prSet/>
      <dgm:spPr/>
      <dgm:t>
        <a:bodyPr/>
        <a:lstStyle/>
        <a:p>
          <a:endParaRPr lang="en-US"/>
        </a:p>
      </dgm:t>
    </dgm:pt>
    <dgm:pt modelId="{5C820FC7-C810-425F-AB8C-2B805732F74D}" type="sibTrans" cxnId="{8B262F78-D1E8-42BF-834E-7A84652CAB89}">
      <dgm:prSet/>
      <dgm:spPr/>
      <dgm:t>
        <a:bodyPr/>
        <a:lstStyle/>
        <a:p>
          <a:endParaRPr lang="en-US"/>
        </a:p>
      </dgm:t>
    </dgm:pt>
    <dgm:pt modelId="{2E4534B4-C2DF-45DC-BBF2-A31EA9BF0259}">
      <dgm:prSet/>
      <dgm:spPr/>
      <dgm:t>
        <a:bodyPr/>
        <a:lstStyle/>
        <a:p>
          <a:r>
            <a:rPr lang="en-US"/>
            <a:t>Sponsor Company</a:t>
          </a:r>
        </a:p>
      </dgm:t>
    </dgm:pt>
    <dgm:pt modelId="{B6AA34F9-29F6-4002-971F-5EE08DCC026C}" type="parTrans" cxnId="{85731025-B7F6-4B18-AC53-9BDA0590E5BE}">
      <dgm:prSet/>
      <dgm:spPr/>
      <dgm:t>
        <a:bodyPr/>
        <a:lstStyle/>
        <a:p>
          <a:endParaRPr lang="en-US"/>
        </a:p>
      </dgm:t>
    </dgm:pt>
    <dgm:pt modelId="{6B1755BA-8FD9-4C71-A94E-07E217CB74E2}" type="sibTrans" cxnId="{85731025-B7F6-4B18-AC53-9BDA0590E5BE}">
      <dgm:prSet/>
      <dgm:spPr/>
      <dgm:t>
        <a:bodyPr/>
        <a:lstStyle/>
        <a:p>
          <a:endParaRPr lang="en-US"/>
        </a:p>
      </dgm:t>
    </dgm:pt>
    <dgm:pt modelId="{4C648973-11BB-4C1C-A2CF-2CE37DE62C1F}">
      <dgm:prSet/>
      <dgm:spPr/>
      <dgm:t>
        <a:bodyPr/>
        <a:lstStyle/>
        <a:p>
          <a:r>
            <a:rPr lang="en-US"/>
            <a:t>Specializes in collecting high quality spatial data including aerial LiDAR, high resolution ortho-rectified imagery, 3D laser scanning, and bathymetry</a:t>
          </a:r>
        </a:p>
      </dgm:t>
    </dgm:pt>
    <dgm:pt modelId="{8992854A-2820-4830-B835-B9EAADB4B0F2}" type="parTrans" cxnId="{FDA89E45-0330-4E66-A263-28AEC8C835FF}">
      <dgm:prSet/>
      <dgm:spPr/>
      <dgm:t>
        <a:bodyPr/>
        <a:lstStyle/>
        <a:p>
          <a:endParaRPr lang="en-US"/>
        </a:p>
      </dgm:t>
    </dgm:pt>
    <dgm:pt modelId="{4F1BA4B9-7AEC-417D-85F3-074E016EEEC8}" type="sibTrans" cxnId="{FDA89E45-0330-4E66-A263-28AEC8C835FF}">
      <dgm:prSet/>
      <dgm:spPr/>
      <dgm:t>
        <a:bodyPr/>
        <a:lstStyle/>
        <a:p>
          <a:endParaRPr lang="en-US"/>
        </a:p>
      </dgm:t>
    </dgm:pt>
    <dgm:pt modelId="{CF3A79E6-EAEB-4378-BB1F-DB10A109F8DD}">
      <dgm:prSet/>
      <dgm:spPr/>
      <dgm:t>
        <a:bodyPr/>
        <a:lstStyle/>
        <a:p>
          <a:r>
            <a:rPr lang="en-US"/>
            <a:t>Dr. Naser </a:t>
          </a:r>
          <a:r>
            <a:rPr lang="en-US">
              <a:solidFill>
                <a:srgbClr val="010000"/>
              </a:solidFill>
            </a:rPr>
            <a:t/>
          </a:r>
          <a:br>
            <a:rPr lang="en-US">
              <a:solidFill>
                <a:srgbClr val="010000"/>
              </a:solidFill>
            </a:rPr>
          </a:br>
          <a:r>
            <a:rPr lang="en-US"/>
            <a:t>El-</a:t>
          </a:r>
          <a:r>
            <a:rPr lang="en-US" err="1"/>
            <a:t>Sheimy</a:t>
          </a:r>
          <a:r>
            <a:rPr lang="en-US"/>
            <a:t> </a:t>
          </a:r>
        </a:p>
      </dgm:t>
    </dgm:pt>
    <dgm:pt modelId="{F1377A31-4B8B-4CDD-9A86-7EA25DB70341}" type="parTrans" cxnId="{CB178180-D20B-4989-8D8A-A6CADFA7C0FD}">
      <dgm:prSet/>
      <dgm:spPr/>
      <dgm:t>
        <a:bodyPr/>
        <a:lstStyle/>
        <a:p>
          <a:endParaRPr lang="en-US"/>
        </a:p>
      </dgm:t>
    </dgm:pt>
    <dgm:pt modelId="{894BF2CE-BA75-4767-925A-16DBE28A8146}" type="sibTrans" cxnId="{CB178180-D20B-4989-8D8A-A6CADFA7C0FD}">
      <dgm:prSet/>
      <dgm:spPr/>
      <dgm:t>
        <a:bodyPr/>
        <a:lstStyle/>
        <a:p>
          <a:endParaRPr lang="en-US"/>
        </a:p>
      </dgm:t>
    </dgm:pt>
    <dgm:pt modelId="{81EFAAC4-CD3E-438D-833E-D36696562124}">
      <dgm:prSet/>
      <dgm:spPr/>
      <dgm:t>
        <a:bodyPr/>
        <a:lstStyle/>
        <a:p>
          <a:r>
            <a:rPr lang="en-US"/>
            <a:t>Expertise in multi-sensor systems, GPS/INS integration, mobile mapping systems, digital photogrammetry, applications in transportation, GIS</a:t>
          </a:r>
        </a:p>
      </dgm:t>
    </dgm:pt>
    <dgm:pt modelId="{A53B9BCA-576D-43E6-B830-6800C1F4AC87}" type="parTrans" cxnId="{F5F220F4-DF18-4677-9704-66C48ADF1169}">
      <dgm:prSet/>
      <dgm:spPr/>
      <dgm:t>
        <a:bodyPr/>
        <a:lstStyle/>
        <a:p>
          <a:endParaRPr lang="en-US"/>
        </a:p>
      </dgm:t>
    </dgm:pt>
    <dgm:pt modelId="{E340F05D-CFAF-4DD8-B375-637EB50DDE81}" type="sibTrans" cxnId="{F5F220F4-DF18-4677-9704-66C48ADF1169}">
      <dgm:prSet/>
      <dgm:spPr/>
      <dgm:t>
        <a:bodyPr/>
        <a:lstStyle/>
        <a:p>
          <a:endParaRPr lang="en-US"/>
        </a:p>
      </dgm:t>
    </dgm:pt>
    <dgm:pt modelId="{979C00E9-ED2C-46B1-8134-F93F3D9F800F}">
      <dgm:prSet/>
      <dgm:spPr/>
      <dgm:t>
        <a:bodyPr/>
        <a:lstStyle/>
        <a:p>
          <a:r>
            <a:rPr lang="en-US"/>
            <a:t>Hani Mohammed</a:t>
          </a:r>
        </a:p>
      </dgm:t>
    </dgm:pt>
    <dgm:pt modelId="{A4048FD7-4282-4B4D-B93E-6A0B4A218B1D}" type="parTrans" cxnId="{A6845B23-8D06-41E3-860A-9A687D8479E9}">
      <dgm:prSet/>
      <dgm:spPr/>
      <dgm:t>
        <a:bodyPr/>
        <a:lstStyle/>
        <a:p>
          <a:endParaRPr lang="en-US"/>
        </a:p>
      </dgm:t>
    </dgm:pt>
    <dgm:pt modelId="{49D50822-C1B8-4C01-B95C-33F87B12A219}" type="sibTrans" cxnId="{A6845B23-8D06-41E3-860A-9A687D8479E9}">
      <dgm:prSet/>
      <dgm:spPr/>
      <dgm:t>
        <a:bodyPr/>
        <a:lstStyle/>
        <a:p>
          <a:endParaRPr lang="en-US"/>
        </a:p>
      </dgm:t>
    </dgm:pt>
    <dgm:pt modelId="{C47FAFFE-0D27-47EF-84BB-1631018043EE}">
      <dgm:prSet/>
      <dgm:spPr/>
      <dgm:t>
        <a:bodyPr/>
        <a:lstStyle/>
        <a:p>
          <a:r>
            <a:rPr lang="en-US"/>
            <a:t>PhD student and researcher under Dr. El-</a:t>
          </a:r>
          <a:r>
            <a:rPr lang="en-US" err="1"/>
            <a:t>Sheimy</a:t>
          </a:r>
        </a:p>
      </dgm:t>
    </dgm:pt>
    <dgm:pt modelId="{CE3A4F60-E73C-403E-9E53-D64E64A97E69}" type="parTrans" cxnId="{F5B093D7-82DD-4D76-B9FE-545EEB365562}">
      <dgm:prSet/>
      <dgm:spPr/>
      <dgm:t>
        <a:bodyPr/>
        <a:lstStyle/>
        <a:p>
          <a:endParaRPr lang="en-US"/>
        </a:p>
      </dgm:t>
    </dgm:pt>
    <dgm:pt modelId="{79F072F2-CB0F-4269-9BAA-EF36DA856443}" type="sibTrans" cxnId="{F5B093D7-82DD-4D76-B9FE-545EEB365562}">
      <dgm:prSet/>
      <dgm:spPr/>
      <dgm:t>
        <a:bodyPr/>
        <a:lstStyle/>
        <a:p>
          <a:endParaRPr lang="en-US"/>
        </a:p>
      </dgm:t>
    </dgm:pt>
    <dgm:pt modelId="{4E718742-4E6D-42FD-804E-B912BFA8A2D3}">
      <dgm:prSet/>
      <dgm:spPr/>
      <dgm:t>
        <a:bodyPr/>
        <a:lstStyle/>
        <a:p>
          <a:r>
            <a:rPr lang="en-US"/>
            <a:t>Interests include estimation techniques, GPS/INS integration for navigation, Laser Scanner</a:t>
          </a:r>
        </a:p>
      </dgm:t>
    </dgm:pt>
    <dgm:pt modelId="{43EBA6FA-E47B-41BE-8DD4-6E8975B5565B}" type="parTrans" cxnId="{FF0B9E19-95BA-4226-95C3-A7F57B4728B2}">
      <dgm:prSet/>
      <dgm:spPr/>
      <dgm:t>
        <a:bodyPr/>
        <a:lstStyle/>
        <a:p>
          <a:endParaRPr lang="en-US"/>
        </a:p>
      </dgm:t>
    </dgm:pt>
    <dgm:pt modelId="{77481A0D-5726-4F58-AA8B-C61044830873}" type="sibTrans" cxnId="{FF0B9E19-95BA-4226-95C3-A7F57B4728B2}">
      <dgm:prSet/>
      <dgm:spPr/>
      <dgm:t>
        <a:bodyPr/>
        <a:lstStyle/>
        <a:p>
          <a:endParaRPr lang="en-US"/>
        </a:p>
      </dgm:t>
    </dgm:pt>
    <dgm:pt modelId="{5501144A-6181-49FC-BED0-53DC59319A98}" type="pres">
      <dgm:prSet presAssocID="{69C28965-32CE-441D-8AE4-B46A72AEC4A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2BBA8A5-A36B-4179-B566-7FF6BB1FE6B0}" type="pres">
      <dgm:prSet presAssocID="{31C1D973-ED83-4603-9A67-B4F5CA823ABB}" presName="linNode" presStyleCnt="0"/>
      <dgm:spPr/>
    </dgm:pt>
    <dgm:pt modelId="{E2A9BDB3-42E2-47CC-BB4D-C8A6F9AA80BA}" type="pres">
      <dgm:prSet presAssocID="{31C1D973-ED83-4603-9A67-B4F5CA823ABB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0AA67B-1CF4-43FB-B629-6EF5E419AF59}" type="pres">
      <dgm:prSet presAssocID="{31C1D973-ED83-4603-9A67-B4F5CA823ABB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718906-98A0-48AE-8370-E9077428EB53}" type="pres">
      <dgm:prSet presAssocID="{5C820FC7-C810-425F-AB8C-2B805732F74D}" presName="sp" presStyleCnt="0"/>
      <dgm:spPr/>
    </dgm:pt>
    <dgm:pt modelId="{E7A2F9C8-3E2B-4696-BFEA-9E00222D689F}" type="pres">
      <dgm:prSet presAssocID="{CF3A79E6-EAEB-4378-BB1F-DB10A109F8DD}" presName="linNode" presStyleCnt="0"/>
      <dgm:spPr/>
    </dgm:pt>
    <dgm:pt modelId="{BF75B7DA-E074-4AEC-84F7-EF85B98B8827}" type="pres">
      <dgm:prSet presAssocID="{CF3A79E6-EAEB-4378-BB1F-DB10A109F8DD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8A5DF7-1C1B-4DC2-BE37-96D51E30B574}" type="pres">
      <dgm:prSet presAssocID="{CF3A79E6-EAEB-4378-BB1F-DB10A109F8DD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E7E04C-16DE-421B-A21E-862EA3DC52CF}" type="pres">
      <dgm:prSet presAssocID="{894BF2CE-BA75-4767-925A-16DBE28A8146}" presName="sp" presStyleCnt="0"/>
      <dgm:spPr/>
    </dgm:pt>
    <dgm:pt modelId="{5E253377-AB5B-4F18-A6FB-837762E5970E}" type="pres">
      <dgm:prSet presAssocID="{979C00E9-ED2C-46B1-8134-F93F3D9F800F}" presName="linNode" presStyleCnt="0"/>
      <dgm:spPr/>
    </dgm:pt>
    <dgm:pt modelId="{47192B99-F24E-429B-9868-A22557DA3070}" type="pres">
      <dgm:prSet presAssocID="{979C00E9-ED2C-46B1-8134-F93F3D9F800F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0F6E47-8580-4DF4-9215-0CB8308263D9}" type="pres">
      <dgm:prSet presAssocID="{979C00E9-ED2C-46B1-8134-F93F3D9F800F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281AAD-2AF5-48EF-8B81-DB588BEBE91C}" type="presOf" srcId="{69C28965-32CE-441D-8AE4-B46A72AEC4A1}" destId="{5501144A-6181-49FC-BED0-53DC59319A98}" srcOrd="0" destOrd="0" presId="urn:microsoft.com/office/officeart/2005/8/layout/vList5"/>
    <dgm:cxn modelId="{85731025-B7F6-4B18-AC53-9BDA0590E5BE}" srcId="{31C1D973-ED83-4603-9A67-B4F5CA823ABB}" destId="{2E4534B4-C2DF-45DC-BBF2-A31EA9BF0259}" srcOrd="0" destOrd="0" parTransId="{B6AA34F9-29F6-4002-971F-5EE08DCC026C}" sibTransId="{6B1755BA-8FD9-4C71-A94E-07E217CB74E2}"/>
    <dgm:cxn modelId="{3F6C6B21-373F-4C8E-9EB2-CB20D7C861E6}" type="presOf" srcId="{81EFAAC4-CD3E-438D-833E-D36696562124}" destId="{D58A5DF7-1C1B-4DC2-BE37-96D51E30B574}" srcOrd="0" destOrd="0" presId="urn:microsoft.com/office/officeart/2005/8/layout/vList5"/>
    <dgm:cxn modelId="{F5F220F4-DF18-4677-9704-66C48ADF1169}" srcId="{CF3A79E6-EAEB-4378-BB1F-DB10A109F8DD}" destId="{81EFAAC4-CD3E-438D-833E-D36696562124}" srcOrd="0" destOrd="0" parTransId="{A53B9BCA-576D-43E6-B830-6800C1F4AC87}" sibTransId="{E340F05D-CFAF-4DD8-B375-637EB50DDE81}"/>
    <dgm:cxn modelId="{82669147-B77C-4005-9474-56CA2D66DFD7}" type="presOf" srcId="{979C00E9-ED2C-46B1-8134-F93F3D9F800F}" destId="{47192B99-F24E-429B-9868-A22557DA3070}" srcOrd="0" destOrd="0" presId="urn:microsoft.com/office/officeart/2005/8/layout/vList5"/>
    <dgm:cxn modelId="{8B262F78-D1E8-42BF-834E-7A84652CAB89}" srcId="{69C28965-32CE-441D-8AE4-B46A72AEC4A1}" destId="{31C1D973-ED83-4603-9A67-B4F5CA823ABB}" srcOrd="0" destOrd="0" parTransId="{4B547150-874B-40A2-8CC7-6CC7F34968FA}" sibTransId="{5C820FC7-C810-425F-AB8C-2B805732F74D}"/>
    <dgm:cxn modelId="{CB178180-D20B-4989-8D8A-A6CADFA7C0FD}" srcId="{69C28965-32CE-441D-8AE4-B46A72AEC4A1}" destId="{CF3A79E6-EAEB-4378-BB1F-DB10A109F8DD}" srcOrd="1" destOrd="0" parTransId="{F1377A31-4B8B-4CDD-9A86-7EA25DB70341}" sibTransId="{894BF2CE-BA75-4767-925A-16DBE28A8146}"/>
    <dgm:cxn modelId="{0315CAE8-E21F-4B0F-ABBF-2F92640B6B76}" type="presOf" srcId="{C47FAFFE-0D27-47EF-84BB-1631018043EE}" destId="{A00F6E47-8580-4DF4-9215-0CB8308263D9}" srcOrd="0" destOrd="0" presId="urn:microsoft.com/office/officeart/2005/8/layout/vList5"/>
    <dgm:cxn modelId="{1783337D-D850-49C1-B84B-09BBA05C22C8}" type="presOf" srcId="{2E4534B4-C2DF-45DC-BBF2-A31EA9BF0259}" destId="{690AA67B-1CF4-43FB-B629-6EF5E419AF59}" srcOrd="0" destOrd="0" presId="urn:microsoft.com/office/officeart/2005/8/layout/vList5"/>
    <dgm:cxn modelId="{67D4901E-A1AD-4C17-8918-F83D386F3BDB}" type="presOf" srcId="{4E718742-4E6D-42FD-804E-B912BFA8A2D3}" destId="{A00F6E47-8580-4DF4-9215-0CB8308263D9}" srcOrd="0" destOrd="1" presId="urn:microsoft.com/office/officeart/2005/8/layout/vList5"/>
    <dgm:cxn modelId="{FDA89E45-0330-4E66-A263-28AEC8C835FF}" srcId="{31C1D973-ED83-4603-9A67-B4F5CA823ABB}" destId="{4C648973-11BB-4C1C-A2CF-2CE37DE62C1F}" srcOrd="1" destOrd="0" parTransId="{8992854A-2820-4830-B835-B9EAADB4B0F2}" sibTransId="{4F1BA4B9-7AEC-417D-85F3-074E016EEEC8}"/>
    <dgm:cxn modelId="{FF0B9E19-95BA-4226-95C3-A7F57B4728B2}" srcId="{979C00E9-ED2C-46B1-8134-F93F3D9F800F}" destId="{4E718742-4E6D-42FD-804E-B912BFA8A2D3}" srcOrd="1" destOrd="0" parTransId="{43EBA6FA-E47B-41BE-8DD4-6E8975B5565B}" sibTransId="{77481A0D-5726-4F58-AA8B-C61044830873}"/>
    <dgm:cxn modelId="{DF0C61F8-1DB6-4535-B393-FA1C674B850B}" type="presOf" srcId="{4C648973-11BB-4C1C-A2CF-2CE37DE62C1F}" destId="{690AA67B-1CF4-43FB-B629-6EF5E419AF59}" srcOrd="0" destOrd="1" presId="urn:microsoft.com/office/officeart/2005/8/layout/vList5"/>
    <dgm:cxn modelId="{DA49A86C-3FC6-4AFB-9A2B-D64CE84FE824}" type="presOf" srcId="{31C1D973-ED83-4603-9A67-B4F5CA823ABB}" destId="{E2A9BDB3-42E2-47CC-BB4D-C8A6F9AA80BA}" srcOrd="0" destOrd="0" presId="urn:microsoft.com/office/officeart/2005/8/layout/vList5"/>
    <dgm:cxn modelId="{F5B093D7-82DD-4D76-B9FE-545EEB365562}" srcId="{979C00E9-ED2C-46B1-8134-F93F3D9F800F}" destId="{C47FAFFE-0D27-47EF-84BB-1631018043EE}" srcOrd="0" destOrd="0" parTransId="{CE3A4F60-E73C-403E-9E53-D64E64A97E69}" sibTransId="{79F072F2-CB0F-4269-9BAA-EF36DA856443}"/>
    <dgm:cxn modelId="{AD8FBC1A-0A86-4014-8644-B76E525DA836}" type="presOf" srcId="{CF3A79E6-EAEB-4378-BB1F-DB10A109F8DD}" destId="{BF75B7DA-E074-4AEC-84F7-EF85B98B8827}" srcOrd="0" destOrd="0" presId="urn:microsoft.com/office/officeart/2005/8/layout/vList5"/>
    <dgm:cxn modelId="{A6845B23-8D06-41E3-860A-9A687D8479E9}" srcId="{69C28965-32CE-441D-8AE4-B46A72AEC4A1}" destId="{979C00E9-ED2C-46B1-8134-F93F3D9F800F}" srcOrd="2" destOrd="0" parTransId="{A4048FD7-4282-4B4D-B93E-6A0B4A218B1D}" sibTransId="{49D50822-C1B8-4C01-B95C-33F87B12A219}"/>
    <dgm:cxn modelId="{D2557BD9-CFF3-4234-977C-BC95DF507DBF}" type="presParOf" srcId="{5501144A-6181-49FC-BED0-53DC59319A98}" destId="{42BBA8A5-A36B-4179-B566-7FF6BB1FE6B0}" srcOrd="0" destOrd="0" presId="urn:microsoft.com/office/officeart/2005/8/layout/vList5"/>
    <dgm:cxn modelId="{43BC1626-6296-409F-90C1-5BF668125326}" type="presParOf" srcId="{42BBA8A5-A36B-4179-B566-7FF6BB1FE6B0}" destId="{E2A9BDB3-42E2-47CC-BB4D-C8A6F9AA80BA}" srcOrd="0" destOrd="0" presId="urn:microsoft.com/office/officeart/2005/8/layout/vList5"/>
    <dgm:cxn modelId="{3C4F617E-2F39-429F-A408-8F43E78F4DAB}" type="presParOf" srcId="{42BBA8A5-A36B-4179-B566-7FF6BB1FE6B0}" destId="{690AA67B-1CF4-43FB-B629-6EF5E419AF59}" srcOrd="1" destOrd="0" presId="urn:microsoft.com/office/officeart/2005/8/layout/vList5"/>
    <dgm:cxn modelId="{800B87F3-8DB2-4A3D-9D77-2365977FC034}" type="presParOf" srcId="{5501144A-6181-49FC-BED0-53DC59319A98}" destId="{37718906-98A0-48AE-8370-E9077428EB53}" srcOrd="1" destOrd="0" presId="urn:microsoft.com/office/officeart/2005/8/layout/vList5"/>
    <dgm:cxn modelId="{1B649AA0-0815-4E72-87EE-FD5B5AD45D43}" type="presParOf" srcId="{5501144A-6181-49FC-BED0-53DC59319A98}" destId="{E7A2F9C8-3E2B-4696-BFEA-9E00222D689F}" srcOrd="2" destOrd="0" presId="urn:microsoft.com/office/officeart/2005/8/layout/vList5"/>
    <dgm:cxn modelId="{3A2CB27E-E0CF-4315-B433-12705EFBFD5E}" type="presParOf" srcId="{E7A2F9C8-3E2B-4696-BFEA-9E00222D689F}" destId="{BF75B7DA-E074-4AEC-84F7-EF85B98B8827}" srcOrd="0" destOrd="0" presId="urn:microsoft.com/office/officeart/2005/8/layout/vList5"/>
    <dgm:cxn modelId="{D1D4F358-F83B-4B87-9489-77385CD8E8E7}" type="presParOf" srcId="{E7A2F9C8-3E2B-4696-BFEA-9E00222D689F}" destId="{D58A5DF7-1C1B-4DC2-BE37-96D51E30B574}" srcOrd="1" destOrd="0" presId="urn:microsoft.com/office/officeart/2005/8/layout/vList5"/>
    <dgm:cxn modelId="{8CF83B34-B793-4A96-BEB0-B852B16A63EC}" type="presParOf" srcId="{5501144A-6181-49FC-BED0-53DC59319A98}" destId="{86E7E04C-16DE-421B-A21E-862EA3DC52CF}" srcOrd="3" destOrd="0" presId="urn:microsoft.com/office/officeart/2005/8/layout/vList5"/>
    <dgm:cxn modelId="{B6081C3E-365C-4415-A78D-0AD3217D2D10}" type="presParOf" srcId="{5501144A-6181-49FC-BED0-53DC59319A98}" destId="{5E253377-AB5B-4F18-A6FB-837762E5970E}" srcOrd="4" destOrd="0" presId="urn:microsoft.com/office/officeart/2005/8/layout/vList5"/>
    <dgm:cxn modelId="{C6CC8397-C3AF-495E-A523-AD7BB35A3DD1}" type="presParOf" srcId="{5E253377-AB5B-4F18-A6FB-837762E5970E}" destId="{47192B99-F24E-429B-9868-A22557DA3070}" srcOrd="0" destOrd="0" presId="urn:microsoft.com/office/officeart/2005/8/layout/vList5"/>
    <dgm:cxn modelId="{33CC0905-34E3-4C96-88E5-1F7AAA542A01}" type="presParOf" srcId="{5E253377-AB5B-4F18-A6FB-837762E5970E}" destId="{A00F6E47-8580-4DF4-9215-0CB8308263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EC1D3F-92CC-4529-A91A-13F4350DD5CA}" type="doc">
      <dgm:prSet loTypeId="urn:microsoft.com/office/officeart/2005/8/layout/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F3DF6DC-0BA3-42B6-88EA-5D4981C670C6}">
      <dgm:prSet/>
      <dgm:spPr/>
      <dgm:t>
        <a:bodyPr/>
        <a:lstStyle/>
        <a:p>
          <a:r>
            <a:rPr lang="en-US"/>
            <a:t>Design a flight plan that collects LiDAR data and aerial photos at 5cm GSD</a:t>
          </a:r>
        </a:p>
      </dgm:t>
    </dgm:pt>
    <dgm:pt modelId="{87482A79-9F35-4647-B998-0673FE95DCBF}" type="parTrans" cxnId="{161AA950-7B7A-4547-ABC7-5EA02DAA2AD2}">
      <dgm:prSet/>
      <dgm:spPr/>
      <dgm:t>
        <a:bodyPr/>
        <a:lstStyle/>
        <a:p>
          <a:endParaRPr lang="en-US"/>
        </a:p>
      </dgm:t>
    </dgm:pt>
    <dgm:pt modelId="{38FB2F66-498F-46D6-A673-17D24284D7FE}" type="sibTrans" cxnId="{161AA950-7B7A-4547-ABC7-5EA02DAA2AD2}">
      <dgm:prSet/>
      <dgm:spPr/>
      <dgm:t>
        <a:bodyPr/>
        <a:lstStyle/>
        <a:p>
          <a:endParaRPr lang="en-US"/>
        </a:p>
      </dgm:t>
    </dgm:pt>
    <dgm:pt modelId="{2D960772-4771-473C-97F8-39AE00E42C66}">
      <dgm:prSet/>
      <dgm:spPr/>
      <dgm:t>
        <a:bodyPr/>
        <a:lstStyle/>
        <a:p>
          <a:r>
            <a:rPr lang="en-US"/>
            <a:t>Design a ground control survey network for collecting GCPs</a:t>
          </a:r>
        </a:p>
      </dgm:t>
    </dgm:pt>
    <dgm:pt modelId="{F81AF832-606D-4D84-B34C-660DDEF774F6}" type="parTrans" cxnId="{3CAFE92E-BEE2-421A-ABDA-790DC75ABD51}">
      <dgm:prSet/>
      <dgm:spPr/>
      <dgm:t>
        <a:bodyPr/>
        <a:lstStyle/>
        <a:p>
          <a:endParaRPr lang="en-US"/>
        </a:p>
      </dgm:t>
    </dgm:pt>
    <dgm:pt modelId="{A74C4531-6C88-4960-9B3A-A9D3D6F3F7AD}" type="sibTrans" cxnId="{3CAFE92E-BEE2-421A-ABDA-790DC75ABD51}">
      <dgm:prSet/>
      <dgm:spPr/>
      <dgm:t>
        <a:bodyPr/>
        <a:lstStyle/>
        <a:p>
          <a:endParaRPr lang="en-US"/>
        </a:p>
      </dgm:t>
    </dgm:pt>
    <dgm:pt modelId="{7FE12691-B59D-4373-BB96-6B271A69D0A0}">
      <dgm:prSet/>
      <dgm:spPr/>
      <dgm:t>
        <a:bodyPr/>
        <a:lstStyle/>
        <a:p>
          <a:r>
            <a:rPr lang="en-US"/>
            <a:t>Perform camera </a:t>
          </a:r>
          <a:r>
            <a:rPr lang="en-US">
              <a:solidFill>
                <a:srgbClr val="010000"/>
              </a:solidFill>
            </a:rPr>
            <a:t/>
          </a:r>
          <a:br>
            <a:rPr lang="en-US">
              <a:solidFill>
                <a:srgbClr val="010000"/>
              </a:solidFill>
            </a:rPr>
          </a:br>
          <a:r>
            <a:rPr lang="en-US"/>
            <a:t>self-calibration </a:t>
          </a:r>
        </a:p>
      </dgm:t>
    </dgm:pt>
    <dgm:pt modelId="{8C586D75-C82D-4D13-86B4-21A8722FA7D3}" type="parTrans" cxnId="{4597DBC3-BEBB-49BC-B344-F55416D67FE1}">
      <dgm:prSet/>
      <dgm:spPr/>
      <dgm:t>
        <a:bodyPr/>
        <a:lstStyle/>
        <a:p>
          <a:endParaRPr lang="en-US"/>
        </a:p>
      </dgm:t>
    </dgm:pt>
    <dgm:pt modelId="{E286B962-2F9A-450E-ABBB-BE30AC49CFE3}" type="sibTrans" cxnId="{4597DBC3-BEBB-49BC-B344-F55416D67FE1}">
      <dgm:prSet/>
      <dgm:spPr/>
      <dgm:t>
        <a:bodyPr/>
        <a:lstStyle/>
        <a:p>
          <a:endParaRPr lang="en-US"/>
        </a:p>
      </dgm:t>
    </dgm:pt>
    <dgm:pt modelId="{811AE583-81D6-46D1-8495-F3F194CA2F34}">
      <dgm:prSet/>
      <dgm:spPr/>
      <dgm:t>
        <a:bodyPr/>
        <a:lstStyle/>
        <a:p>
          <a:r>
            <a:rPr lang="en-US"/>
            <a:t>Classify LiDAR data</a:t>
          </a:r>
        </a:p>
      </dgm:t>
    </dgm:pt>
    <dgm:pt modelId="{4CB707F7-FA0E-4C6D-8CDF-55D9EAEE304C}" type="parTrans" cxnId="{B9F6EA8F-C55A-490D-B02A-6C39D9A6AF52}">
      <dgm:prSet/>
      <dgm:spPr/>
      <dgm:t>
        <a:bodyPr/>
        <a:lstStyle/>
        <a:p>
          <a:endParaRPr lang="en-US"/>
        </a:p>
      </dgm:t>
    </dgm:pt>
    <dgm:pt modelId="{4BDE0283-31F6-4514-809A-532356AFE925}" type="sibTrans" cxnId="{B9F6EA8F-C55A-490D-B02A-6C39D9A6AF52}">
      <dgm:prSet/>
      <dgm:spPr/>
      <dgm:t>
        <a:bodyPr/>
        <a:lstStyle/>
        <a:p>
          <a:endParaRPr lang="en-US"/>
        </a:p>
      </dgm:t>
    </dgm:pt>
    <dgm:pt modelId="{DD9B9F5C-DB8D-4B06-8623-26FD75668E63}">
      <dgm:prSet/>
      <dgm:spPr/>
      <dgm:t>
        <a:bodyPr/>
        <a:lstStyle/>
        <a:p>
          <a:r>
            <a:rPr lang="en-US"/>
            <a:t>Create DEM </a:t>
          </a:r>
          <a:r>
            <a:rPr lang="en-US">
              <a:solidFill>
                <a:srgbClr val="010000"/>
              </a:solidFill>
            </a:rPr>
            <a:t/>
          </a:r>
          <a:br>
            <a:rPr lang="en-US">
              <a:solidFill>
                <a:srgbClr val="010000"/>
              </a:solidFill>
            </a:rPr>
          </a:br>
          <a:r>
            <a:rPr lang="en-US"/>
            <a:t>and DSM</a:t>
          </a:r>
        </a:p>
      </dgm:t>
    </dgm:pt>
    <dgm:pt modelId="{EAC88E6A-78AC-420B-899F-B4FF2596D7AE}" type="parTrans" cxnId="{672AE54C-1491-41F4-ACDA-2E9787597907}">
      <dgm:prSet/>
      <dgm:spPr/>
      <dgm:t>
        <a:bodyPr/>
        <a:lstStyle/>
        <a:p>
          <a:endParaRPr lang="en-US"/>
        </a:p>
      </dgm:t>
    </dgm:pt>
    <dgm:pt modelId="{12E1264B-A374-4B8B-9679-4C7782042327}" type="sibTrans" cxnId="{672AE54C-1491-41F4-ACDA-2E9787597907}">
      <dgm:prSet/>
      <dgm:spPr/>
      <dgm:t>
        <a:bodyPr/>
        <a:lstStyle/>
        <a:p>
          <a:endParaRPr lang="en-US"/>
        </a:p>
      </dgm:t>
    </dgm:pt>
    <dgm:pt modelId="{156FF065-839F-4EAD-8241-44341477D02D}">
      <dgm:prSet/>
      <dgm:spPr/>
      <dgm:t>
        <a:bodyPr/>
        <a:lstStyle/>
        <a:p>
          <a:r>
            <a:rPr lang="en-US"/>
            <a:t>Create orthophotos and orthophoto mosaic</a:t>
          </a:r>
        </a:p>
      </dgm:t>
    </dgm:pt>
    <dgm:pt modelId="{04E26EAA-3CA8-4754-B401-7E133AA694FB}" type="parTrans" cxnId="{F8A78142-0DA2-4E0F-AEDD-D042012FA013}">
      <dgm:prSet/>
      <dgm:spPr/>
      <dgm:t>
        <a:bodyPr/>
        <a:lstStyle/>
        <a:p>
          <a:endParaRPr lang="en-US"/>
        </a:p>
      </dgm:t>
    </dgm:pt>
    <dgm:pt modelId="{CFB55AF4-5D79-46D2-84A8-992A1C8ECEEE}" type="sibTrans" cxnId="{F8A78142-0DA2-4E0F-AEDD-D042012FA013}">
      <dgm:prSet/>
      <dgm:spPr/>
      <dgm:t>
        <a:bodyPr/>
        <a:lstStyle/>
        <a:p>
          <a:endParaRPr lang="en-US"/>
        </a:p>
      </dgm:t>
    </dgm:pt>
    <dgm:pt modelId="{5332E776-3A24-469C-99E4-6E77E8EE3545}">
      <dgm:prSet/>
      <dgm:spPr/>
      <dgm:t>
        <a:bodyPr/>
        <a:lstStyle/>
        <a:p>
          <a:r>
            <a:rPr lang="en-US"/>
            <a:t>Create a 2D zoo map with identified ground features</a:t>
          </a:r>
        </a:p>
      </dgm:t>
    </dgm:pt>
    <dgm:pt modelId="{C056F8A4-6BCC-4F2C-8A35-3E667C40C9CA}" type="parTrans" cxnId="{6DEF5C1F-60F4-40A2-BC48-715A7C3AC11E}">
      <dgm:prSet/>
      <dgm:spPr/>
      <dgm:t>
        <a:bodyPr/>
        <a:lstStyle/>
        <a:p>
          <a:endParaRPr lang="en-US"/>
        </a:p>
      </dgm:t>
    </dgm:pt>
    <dgm:pt modelId="{76694659-E8E7-4042-85CA-DF12C53EA804}" type="sibTrans" cxnId="{6DEF5C1F-60F4-40A2-BC48-715A7C3AC11E}">
      <dgm:prSet/>
      <dgm:spPr/>
      <dgm:t>
        <a:bodyPr/>
        <a:lstStyle/>
        <a:p>
          <a:endParaRPr lang="en-US"/>
        </a:p>
      </dgm:t>
    </dgm:pt>
    <dgm:pt modelId="{E551D92F-4132-4F2A-92DD-960D19AD8895}">
      <dgm:prSet/>
      <dgm:spPr/>
      <dgm:t>
        <a:bodyPr/>
        <a:lstStyle/>
        <a:p>
          <a:r>
            <a:rPr lang="en-US"/>
            <a:t>3D models of the main zoo buildings </a:t>
          </a:r>
        </a:p>
      </dgm:t>
    </dgm:pt>
    <dgm:pt modelId="{2F4DF891-7D43-4574-94C1-A2873E5A0B07}" type="parTrans" cxnId="{A9D3B8B9-855A-447C-A5B8-2CEE0A9BFEE6}">
      <dgm:prSet/>
      <dgm:spPr/>
      <dgm:t>
        <a:bodyPr/>
        <a:lstStyle/>
        <a:p>
          <a:endParaRPr lang="en-US"/>
        </a:p>
      </dgm:t>
    </dgm:pt>
    <dgm:pt modelId="{F2536CFB-6725-4988-8E4F-B94DEB6919F7}" type="sibTrans" cxnId="{A9D3B8B9-855A-447C-A5B8-2CEE0A9BFEE6}">
      <dgm:prSet/>
      <dgm:spPr/>
      <dgm:t>
        <a:bodyPr/>
        <a:lstStyle/>
        <a:p>
          <a:endParaRPr lang="en-US"/>
        </a:p>
      </dgm:t>
    </dgm:pt>
    <dgm:pt modelId="{E79C7EE2-9AF9-453F-9B7F-D8200D66E9E9}" type="pres">
      <dgm:prSet presAssocID="{32EC1D3F-92CC-4529-A91A-13F4350DD5C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9245C81-126F-47CA-9339-B6208E62B880}" type="pres">
      <dgm:prSet presAssocID="{9F3DF6DC-0BA3-42B6-88EA-5D4981C670C6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E49D4A-E137-43D1-8053-08FE4E05B192}" type="pres">
      <dgm:prSet presAssocID="{38FB2F66-498F-46D6-A673-17D24284D7FE}" presName="sibTrans" presStyleLbl="sibTrans2D1" presStyleIdx="0" presStyleCnt="7"/>
      <dgm:spPr/>
      <dgm:t>
        <a:bodyPr/>
        <a:lstStyle/>
        <a:p>
          <a:endParaRPr lang="en-US"/>
        </a:p>
      </dgm:t>
    </dgm:pt>
    <dgm:pt modelId="{C79EF970-DD32-4A19-87E4-04C6CDA6846C}" type="pres">
      <dgm:prSet presAssocID="{38FB2F66-498F-46D6-A673-17D24284D7FE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8140F5C2-DADD-41D5-8931-A763026CA8D1}" type="pres">
      <dgm:prSet presAssocID="{2D960772-4771-473C-97F8-39AE00E42C66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CD3124-55FA-4090-85E3-B386116D935F}" type="pres">
      <dgm:prSet presAssocID="{A74C4531-6C88-4960-9B3A-A9D3D6F3F7AD}" presName="sibTrans" presStyleLbl="sibTrans2D1" presStyleIdx="1" presStyleCnt="7"/>
      <dgm:spPr/>
      <dgm:t>
        <a:bodyPr/>
        <a:lstStyle/>
        <a:p>
          <a:endParaRPr lang="en-US"/>
        </a:p>
      </dgm:t>
    </dgm:pt>
    <dgm:pt modelId="{8BC054AB-1DCA-430F-AEEF-5A62C76DAFD9}" type="pres">
      <dgm:prSet presAssocID="{A74C4531-6C88-4960-9B3A-A9D3D6F3F7AD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2DC2B754-C647-455F-809C-8D16F3FB8691}" type="pres">
      <dgm:prSet presAssocID="{7FE12691-B59D-4373-BB96-6B271A69D0A0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E694B9-7FCA-4295-826E-9C5BFE6CBEA8}" type="pres">
      <dgm:prSet presAssocID="{E286B962-2F9A-450E-ABBB-BE30AC49CFE3}" presName="sibTrans" presStyleLbl="sibTrans2D1" presStyleIdx="2" presStyleCnt="7"/>
      <dgm:spPr/>
      <dgm:t>
        <a:bodyPr/>
        <a:lstStyle/>
        <a:p>
          <a:endParaRPr lang="en-US"/>
        </a:p>
      </dgm:t>
    </dgm:pt>
    <dgm:pt modelId="{D87A0C6F-DB78-444F-A514-9FB280611CD2}" type="pres">
      <dgm:prSet presAssocID="{E286B962-2F9A-450E-ABBB-BE30AC49CFE3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66D6C1D6-EE7A-47F1-AA5D-D42CD6407FB1}" type="pres">
      <dgm:prSet presAssocID="{811AE583-81D6-46D1-8495-F3F194CA2F34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0CD775-1125-47E8-A3E6-3752C3C3DECA}" type="pres">
      <dgm:prSet presAssocID="{4BDE0283-31F6-4514-809A-532356AFE925}" presName="sibTrans" presStyleLbl="sibTrans2D1" presStyleIdx="3" presStyleCnt="7"/>
      <dgm:spPr/>
      <dgm:t>
        <a:bodyPr/>
        <a:lstStyle/>
        <a:p>
          <a:endParaRPr lang="en-US"/>
        </a:p>
      </dgm:t>
    </dgm:pt>
    <dgm:pt modelId="{4F8A48CD-58FE-458A-A9A3-7A022EA632BA}" type="pres">
      <dgm:prSet presAssocID="{4BDE0283-31F6-4514-809A-532356AFE925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1FEE9DF9-3A74-4DB3-A195-116BB46D74F5}" type="pres">
      <dgm:prSet presAssocID="{DD9B9F5C-DB8D-4B06-8623-26FD75668E6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1AFB54-C2B0-4305-9258-0AFB010EFE68}" type="pres">
      <dgm:prSet presAssocID="{12E1264B-A374-4B8B-9679-4C7782042327}" presName="sibTrans" presStyleLbl="sibTrans2D1" presStyleIdx="4" presStyleCnt="7"/>
      <dgm:spPr/>
      <dgm:t>
        <a:bodyPr/>
        <a:lstStyle/>
        <a:p>
          <a:endParaRPr lang="en-US"/>
        </a:p>
      </dgm:t>
    </dgm:pt>
    <dgm:pt modelId="{111E6D8F-8A9B-4E5B-8699-674E3F8CF47C}" type="pres">
      <dgm:prSet presAssocID="{12E1264B-A374-4B8B-9679-4C7782042327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6D4A7FCF-B7DC-498E-B856-086ACC4529D9}" type="pres">
      <dgm:prSet presAssocID="{156FF065-839F-4EAD-8241-44341477D02D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CFFA6B-0357-4745-9930-F9F35D716CF5}" type="pres">
      <dgm:prSet presAssocID="{CFB55AF4-5D79-46D2-84A8-992A1C8ECEEE}" presName="sibTrans" presStyleLbl="sibTrans2D1" presStyleIdx="5" presStyleCnt="7"/>
      <dgm:spPr/>
      <dgm:t>
        <a:bodyPr/>
        <a:lstStyle/>
        <a:p>
          <a:endParaRPr lang="en-US"/>
        </a:p>
      </dgm:t>
    </dgm:pt>
    <dgm:pt modelId="{33DE85CC-BE3F-41D5-B29A-DBAB4C1A415E}" type="pres">
      <dgm:prSet presAssocID="{CFB55AF4-5D79-46D2-84A8-992A1C8ECEEE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FFBC0421-B992-4C10-9448-5F23E40EDE55}" type="pres">
      <dgm:prSet presAssocID="{5332E776-3A24-469C-99E4-6E77E8EE3545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23EBE9-3EEE-48C7-8C03-FBD1767E4F38}" type="pres">
      <dgm:prSet presAssocID="{76694659-E8E7-4042-85CA-DF12C53EA804}" presName="sibTrans" presStyleLbl="sibTrans2D1" presStyleIdx="6" presStyleCnt="7"/>
      <dgm:spPr/>
      <dgm:t>
        <a:bodyPr/>
        <a:lstStyle/>
        <a:p>
          <a:endParaRPr lang="en-US"/>
        </a:p>
      </dgm:t>
    </dgm:pt>
    <dgm:pt modelId="{67BD7608-0427-4987-8C3D-C22183986AAD}" type="pres">
      <dgm:prSet presAssocID="{76694659-E8E7-4042-85CA-DF12C53EA804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B33331E0-69C2-4608-8AB6-D70C615FD788}" type="pres">
      <dgm:prSet presAssocID="{E551D92F-4132-4F2A-92DD-960D19AD8895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B711B6-8313-4CA7-9F2A-F3554576BDBE}" type="presOf" srcId="{4BDE0283-31F6-4514-809A-532356AFE925}" destId="{4F8A48CD-58FE-458A-A9A3-7A022EA632BA}" srcOrd="1" destOrd="0" presId="urn:microsoft.com/office/officeart/2005/8/layout/process5"/>
    <dgm:cxn modelId="{A9D3B8B9-855A-447C-A5B8-2CEE0A9BFEE6}" srcId="{32EC1D3F-92CC-4529-A91A-13F4350DD5CA}" destId="{E551D92F-4132-4F2A-92DD-960D19AD8895}" srcOrd="7" destOrd="0" parTransId="{2F4DF891-7D43-4574-94C1-A2873E5A0B07}" sibTransId="{F2536CFB-6725-4988-8E4F-B94DEB6919F7}"/>
    <dgm:cxn modelId="{100F9593-AE83-486E-95C5-1BC8CA92C4FA}" type="presOf" srcId="{12E1264B-A374-4B8B-9679-4C7782042327}" destId="{0A1AFB54-C2B0-4305-9258-0AFB010EFE68}" srcOrd="0" destOrd="0" presId="urn:microsoft.com/office/officeart/2005/8/layout/process5"/>
    <dgm:cxn modelId="{6CD02E52-CC71-4720-AF69-38ECBA6C5814}" type="presOf" srcId="{A74C4531-6C88-4960-9B3A-A9D3D6F3F7AD}" destId="{30CD3124-55FA-4090-85E3-B386116D935F}" srcOrd="0" destOrd="0" presId="urn:microsoft.com/office/officeart/2005/8/layout/process5"/>
    <dgm:cxn modelId="{5D928E42-F991-4484-9B8A-2AF11593212C}" type="presOf" srcId="{E286B962-2F9A-450E-ABBB-BE30AC49CFE3}" destId="{95E694B9-7FCA-4295-826E-9C5BFE6CBEA8}" srcOrd="0" destOrd="0" presId="urn:microsoft.com/office/officeart/2005/8/layout/process5"/>
    <dgm:cxn modelId="{A4DBE81A-D39D-41F2-AC34-3F5B1FAB8FEE}" type="presOf" srcId="{E551D92F-4132-4F2A-92DD-960D19AD8895}" destId="{B33331E0-69C2-4608-8AB6-D70C615FD788}" srcOrd="0" destOrd="0" presId="urn:microsoft.com/office/officeart/2005/8/layout/process5"/>
    <dgm:cxn modelId="{4597DBC3-BEBB-49BC-B344-F55416D67FE1}" srcId="{32EC1D3F-92CC-4529-A91A-13F4350DD5CA}" destId="{7FE12691-B59D-4373-BB96-6B271A69D0A0}" srcOrd="2" destOrd="0" parTransId="{8C586D75-C82D-4D13-86B4-21A8722FA7D3}" sibTransId="{E286B962-2F9A-450E-ABBB-BE30AC49CFE3}"/>
    <dgm:cxn modelId="{3CAFE92E-BEE2-421A-ABDA-790DC75ABD51}" srcId="{32EC1D3F-92CC-4529-A91A-13F4350DD5CA}" destId="{2D960772-4771-473C-97F8-39AE00E42C66}" srcOrd="1" destOrd="0" parTransId="{F81AF832-606D-4D84-B34C-660DDEF774F6}" sibTransId="{A74C4531-6C88-4960-9B3A-A9D3D6F3F7AD}"/>
    <dgm:cxn modelId="{9B55F074-AFE7-4D2B-BC5D-846554F84047}" type="presOf" srcId="{2D960772-4771-473C-97F8-39AE00E42C66}" destId="{8140F5C2-DADD-41D5-8931-A763026CA8D1}" srcOrd="0" destOrd="0" presId="urn:microsoft.com/office/officeart/2005/8/layout/process5"/>
    <dgm:cxn modelId="{793B638A-FAEA-4D01-9E37-48129C65F205}" type="presOf" srcId="{5332E776-3A24-469C-99E4-6E77E8EE3545}" destId="{FFBC0421-B992-4C10-9448-5F23E40EDE55}" srcOrd="0" destOrd="0" presId="urn:microsoft.com/office/officeart/2005/8/layout/process5"/>
    <dgm:cxn modelId="{B9F6EA8F-C55A-490D-B02A-6C39D9A6AF52}" srcId="{32EC1D3F-92CC-4529-A91A-13F4350DD5CA}" destId="{811AE583-81D6-46D1-8495-F3F194CA2F34}" srcOrd="3" destOrd="0" parTransId="{4CB707F7-FA0E-4C6D-8CDF-55D9EAEE304C}" sibTransId="{4BDE0283-31F6-4514-809A-532356AFE925}"/>
    <dgm:cxn modelId="{6DEF5C1F-60F4-40A2-BC48-715A7C3AC11E}" srcId="{32EC1D3F-92CC-4529-A91A-13F4350DD5CA}" destId="{5332E776-3A24-469C-99E4-6E77E8EE3545}" srcOrd="6" destOrd="0" parTransId="{C056F8A4-6BCC-4F2C-8A35-3E667C40C9CA}" sibTransId="{76694659-E8E7-4042-85CA-DF12C53EA804}"/>
    <dgm:cxn modelId="{80479831-608D-41D3-A35E-1F2EF246D021}" type="presOf" srcId="{76694659-E8E7-4042-85CA-DF12C53EA804}" destId="{7523EBE9-3EEE-48C7-8C03-FBD1767E4F38}" srcOrd="0" destOrd="0" presId="urn:microsoft.com/office/officeart/2005/8/layout/process5"/>
    <dgm:cxn modelId="{D8E652F9-DF65-4D1B-AB39-BBBF20F932C3}" type="presOf" srcId="{76694659-E8E7-4042-85CA-DF12C53EA804}" destId="{67BD7608-0427-4987-8C3D-C22183986AAD}" srcOrd="1" destOrd="0" presId="urn:microsoft.com/office/officeart/2005/8/layout/process5"/>
    <dgm:cxn modelId="{48F0FE2A-25BF-450E-B7B3-AFC85E198F16}" type="presOf" srcId="{CFB55AF4-5D79-46D2-84A8-992A1C8ECEEE}" destId="{33DE85CC-BE3F-41D5-B29A-DBAB4C1A415E}" srcOrd="1" destOrd="0" presId="urn:microsoft.com/office/officeart/2005/8/layout/process5"/>
    <dgm:cxn modelId="{33712CA3-7D16-44B7-BDF8-B999EA55F1EF}" type="presOf" srcId="{38FB2F66-498F-46D6-A673-17D24284D7FE}" destId="{10E49D4A-E137-43D1-8053-08FE4E05B192}" srcOrd="0" destOrd="0" presId="urn:microsoft.com/office/officeart/2005/8/layout/process5"/>
    <dgm:cxn modelId="{F3FD72DF-69D0-46C8-B607-BD202416F32C}" type="presOf" srcId="{7FE12691-B59D-4373-BB96-6B271A69D0A0}" destId="{2DC2B754-C647-455F-809C-8D16F3FB8691}" srcOrd="0" destOrd="0" presId="urn:microsoft.com/office/officeart/2005/8/layout/process5"/>
    <dgm:cxn modelId="{DA56B594-30F2-4017-B09A-11D6228A1764}" type="presOf" srcId="{12E1264B-A374-4B8B-9679-4C7782042327}" destId="{111E6D8F-8A9B-4E5B-8699-674E3F8CF47C}" srcOrd="1" destOrd="0" presId="urn:microsoft.com/office/officeart/2005/8/layout/process5"/>
    <dgm:cxn modelId="{3D0F945F-B9BE-4E4E-A52A-A46CA8F61C1D}" type="presOf" srcId="{DD9B9F5C-DB8D-4B06-8623-26FD75668E63}" destId="{1FEE9DF9-3A74-4DB3-A195-116BB46D74F5}" srcOrd="0" destOrd="0" presId="urn:microsoft.com/office/officeart/2005/8/layout/process5"/>
    <dgm:cxn modelId="{72A1D18D-6738-4080-89F8-FC5B3D18A0D4}" type="presOf" srcId="{156FF065-839F-4EAD-8241-44341477D02D}" destId="{6D4A7FCF-B7DC-498E-B856-086ACC4529D9}" srcOrd="0" destOrd="0" presId="urn:microsoft.com/office/officeart/2005/8/layout/process5"/>
    <dgm:cxn modelId="{68021B4F-A8F7-48CC-9662-38A819680EE4}" type="presOf" srcId="{32EC1D3F-92CC-4529-A91A-13F4350DD5CA}" destId="{E79C7EE2-9AF9-453F-9B7F-D8200D66E9E9}" srcOrd="0" destOrd="0" presId="urn:microsoft.com/office/officeart/2005/8/layout/process5"/>
    <dgm:cxn modelId="{161AA950-7B7A-4547-ABC7-5EA02DAA2AD2}" srcId="{32EC1D3F-92CC-4529-A91A-13F4350DD5CA}" destId="{9F3DF6DC-0BA3-42B6-88EA-5D4981C670C6}" srcOrd="0" destOrd="0" parTransId="{87482A79-9F35-4647-B998-0673FE95DCBF}" sibTransId="{38FB2F66-498F-46D6-A673-17D24284D7FE}"/>
    <dgm:cxn modelId="{99EFDB43-6D3F-4498-8E60-A00EAD2EF799}" type="presOf" srcId="{E286B962-2F9A-450E-ABBB-BE30AC49CFE3}" destId="{D87A0C6F-DB78-444F-A514-9FB280611CD2}" srcOrd="1" destOrd="0" presId="urn:microsoft.com/office/officeart/2005/8/layout/process5"/>
    <dgm:cxn modelId="{672AE54C-1491-41F4-ACDA-2E9787597907}" srcId="{32EC1D3F-92CC-4529-A91A-13F4350DD5CA}" destId="{DD9B9F5C-DB8D-4B06-8623-26FD75668E63}" srcOrd="4" destOrd="0" parTransId="{EAC88E6A-78AC-420B-899F-B4FF2596D7AE}" sibTransId="{12E1264B-A374-4B8B-9679-4C7782042327}"/>
    <dgm:cxn modelId="{F8A78142-0DA2-4E0F-AEDD-D042012FA013}" srcId="{32EC1D3F-92CC-4529-A91A-13F4350DD5CA}" destId="{156FF065-839F-4EAD-8241-44341477D02D}" srcOrd="5" destOrd="0" parTransId="{04E26EAA-3CA8-4754-B401-7E133AA694FB}" sibTransId="{CFB55AF4-5D79-46D2-84A8-992A1C8ECEEE}"/>
    <dgm:cxn modelId="{E0251495-A5FE-4F30-98E5-2CCB71BB8F94}" type="presOf" srcId="{811AE583-81D6-46D1-8495-F3F194CA2F34}" destId="{66D6C1D6-EE7A-47F1-AA5D-D42CD6407FB1}" srcOrd="0" destOrd="0" presId="urn:microsoft.com/office/officeart/2005/8/layout/process5"/>
    <dgm:cxn modelId="{5E30A6AC-8C7A-42AA-934E-1CC30B98B5A4}" type="presOf" srcId="{38FB2F66-498F-46D6-A673-17D24284D7FE}" destId="{C79EF970-DD32-4A19-87E4-04C6CDA6846C}" srcOrd="1" destOrd="0" presId="urn:microsoft.com/office/officeart/2005/8/layout/process5"/>
    <dgm:cxn modelId="{62356D6A-5F21-4A41-BC89-DC9783437108}" type="presOf" srcId="{A74C4531-6C88-4960-9B3A-A9D3D6F3F7AD}" destId="{8BC054AB-1DCA-430F-AEEF-5A62C76DAFD9}" srcOrd="1" destOrd="0" presId="urn:microsoft.com/office/officeart/2005/8/layout/process5"/>
    <dgm:cxn modelId="{4A42EEF4-C276-49D5-A987-F0560D3CBDDB}" type="presOf" srcId="{CFB55AF4-5D79-46D2-84A8-992A1C8ECEEE}" destId="{1FCFFA6B-0357-4745-9930-F9F35D716CF5}" srcOrd="0" destOrd="0" presId="urn:microsoft.com/office/officeart/2005/8/layout/process5"/>
    <dgm:cxn modelId="{9C28A891-2A08-4716-9AB5-B5E9EF4829CF}" type="presOf" srcId="{9F3DF6DC-0BA3-42B6-88EA-5D4981C670C6}" destId="{B9245C81-126F-47CA-9339-B6208E62B880}" srcOrd="0" destOrd="0" presId="urn:microsoft.com/office/officeart/2005/8/layout/process5"/>
    <dgm:cxn modelId="{D58F5E00-9A9A-4A27-B6B5-B31D6DB9A95D}" type="presOf" srcId="{4BDE0283-31F6-4514-809A-532356AFE925}" destId="{650CD775-1125-47E8-A3E6-3752C3C3DECA}" srcOrd="0" destOrd="0" presId="urn:microsoft.com/office/officeart/2005/8/layout/process5"/>
    <dgm:cxn modelId="{5A3CB786-06F0-42C2-B39B-F028FB3036CA}" type="presParOf" srcId="{E79C7EE2-9AF9-453F-9B7F-D8200D66E9E9}" destId="{B9245C81-126F-47CA-9339-B6208E62B880}" srcOrd="0" destOrd="0" presId="urn:microsoft.com/office/officeart/2005/8/layout/process5"/>
    <dgm:cxn modelId="{A2EBB62C-E0F3-4DE7-9F0E-A01891B5AE96}" type="presParOf" srcId="{E79C7EE2-9AF9-453F-9B7F-D8200D66E9E9}" destId="{10E49D4A-E137-43D1-8053-08FE4E05B192}" srcOrd="1" destOrd="0" presId="urn:microsoft.com/office/officeart/2005/8/layout/process5"/>
    <dgm:cxn modelId="{AB9D3028-E1D9-4D50-8030-193603BC1AAF}" type="presParOf" srcId="{10E49D4A-E137-43D1-8053-08FE4E05B192}" destId="{C79EF970-DD32-4A19-87E4-04C6CDA6846C}" srcOrd="0" destOrd="0" presId="urn:microsoft.com/office/officeart/2005/8/layout/process5"/>
    <dgm:cxn modelId="{90B6088B-A753-4E96-8A2F-26174D8382A2}" type="presParOf" srcId="{E79C7EE2-9AF9-453F-9B7F-D8200D66E9E9}" destId="{8140F5C2-DADD-41D5-8931-A763026CA8D1}" srcOrd="2" destOrd="0" presId="urn:microsoft.com/office/officeart/2005/8/layout/process5"/>
    <dgm:cxn modelId="{AAA130F6-72BB-4E01-BDBE-38EB457B3B30}" type="presParOf" srcId="{E79C7EE2-9AF9-453F-9B7F-D8200D66E9E9}" destId="{30CD3124-55FA-4090-85E3-B386116D935F}" srcOrd="3" destOrd="0" presId="urn:microsoft.com/office/officeart/2005/8/layout/process5"/>
    <dgm:cxn modelId="{87146D4D-8D38-4C88-AAED-A9B0BBF14F86}" type="presParOf" srcId="{30CD3124-55FA-4090-85E3-B386116D935F}" destId="{8BC054AB-1DCA-430F-AEEF-5A62C76DAFD9}" srcOrd="0" destOrd="0" presId="urn:microsoft.com/office/officeart/2005/8/layout/process5"/>
    <dgm:cxn modelId="{E03BDB56-5A5D-4666-A93B-FA206BC65C8F}" type="presParOf" srcId="{E79C7EE2-9AF9-453F-9B7F-D8200D66E9E9}" destId="{2DC2B754-C647-455F-809C-8D16F3FB8691}" srcOrd="4" destOrd="0" presId="urn:microsoft.com/office/officeart/2005/8/layout/process5"/>
    <dgm:cxn modelId="{B55DDFAA-811E-4F62-BE7F-986DBCCD08BF}" type="presParOf" srcId="{E79C7EE2-9AF9-453F-9B7F-D8200D66E9E9}" destId="{95E694B9-7FCA-4295-826E-9C5BFE6CBEA8}" srcOrd="5" destOrd="0" presId="urn:microsoft.com/office/officeart/2005/8/layout/process5"/>
    <dgm:cxn modelId="{7F219AD7-6099-45FA-BC56-CAD9682E2880}" type="presParOf" srcId="{95E694B9-7FCA-4295-826E-9C5BFE6CBEA8}" destId="{D87A0C6F-DB78-444F-A514-9FB280611CD2}" srcOrd="0" destOrd="0" presId="urn:microsoft.com/office/officeart/2005/8/layout/process5"/>
    <dgm:cxn modelId="{BC1EC2AF-4417-4993-A296-36215483217C}" type="presParOf" srcId="{E79C7EE2-9AF9-453F-9B7F-D8200D66E9E9}" destId="{66D6C1D6-EE7A-47F1-AA5D-D42CD6407FB1}" srcOrd="6" destOrd="0" presId="urn:microsoft.com/office/officeart/2005/8/layout/process5"/>
    <dgm:cxn modelId="{440698A5-36A2-4C87-B0AE-B9CFE60A74C1}" type="presParOf" srcId="{E79C7EE2-9AF9-453F-9B7F-D8200D66E9E9}" destId="{650CD775-1125-47E8-A3E6-3752C3C3DECA}" srcOrd="7" destOrd="0" presId="urn:microsoft.com/office/officeart/2005/8/layout/process5"/>
    <dgm:cxn modelId="{DC87D15F-B06A-4D4B-B398-B8F7AF5584EF}" type="presParOf" srcId="{650CD775-1125-47E8-A3E6-3752C3C3DECA}" destId="{4F8A48CD-58FE-458A-A9A3-7A022EA632BA}" srcOrd="0" destOrd="0" presId="urn:microsoft.com/office/officeart/2005/8/layout/process5"/>
    <dgm:cxn modelId="{520662D8-85A6-4898-9B85-93FF39212B61}" type="presParOf" srcId="{E79C7EE2-9AF9-453F-9B7F-D8200D66E9E9}" destId="{1FEE9DF9-3A74-4DB3-A195-116BB46D74F5}" srcOrd="8" destOrd="0" presId="urn:microsoft.com/office/officeart/2005/8/layout/process5"/>
    <dgm:cxn modelId="{BB3FB0F8-3676-483E-80B9-D92A1D60EBD1}" type="presParOf" srcId="{E79C7EE2-9AF9-453F-9B7F-D8200D66E9E9}" destId="{0A1AFB54-C2B0-4305-9258-0AFB010EFE68}" srcOrd="9" destOrd="0" presId="urn:microsoft.com/office/officeart/2005/8/layout/process5"/>
    <dgm:cxn modelId="{C9743EFF-DB68-4BDA-B9F0-1EDB8BE7D3FD}" type="presParOf" srcId="{0A1AFB54-C2B0-4305-9258-0AFB010EFE68}" destId="{111E6D8F-8A9B-4E5B-8699-674E3F8CF47C}" srcOrd="0" destOrd="0" presId="urn:microsoft.com/office/officeart/2005/8/layout/process5"/>
    <dgm:cxn modelId="{D15DA4F7-693E-4214-B8A9-77F2EA1CDA4B}" type="presParOf" srcId="{E79C7EE2-9AF9-453F-9B7F-D8200D66E9E9}" destId="{6D4A7FCF-B7DC-498E-B856-086ACC4529D9}" srcOrd="10" destOrd="0" presId="urn:microsoft.com/office/officeart/2005/8/layout/process5"/>
    <dgm:cxn modelId="{2A53EE6A-7EE5-4DF0-BA0E-25EBFA6E40C4}" type="presParOf" srcId="{E79C7EE2-9AF9-453F-9B7F-D8200D66E9E9}" destId="{1FCFFA6B-0357-4745-9930-F9F35D716CF5}" srcOrd="11" destOrd="0" presId="urn:microsoft.com/office/officeart/2005/8/layout/process5"/>
    <dgm:cxn modelId="{1C7C7182-3BCE-4BF7-A257-9E03F06F661C}" type="presParOf" srcId="{1FCFFA6B-0357-4745-9930-F9F35D716CF5}" destId="{33DE85CC-BE3F-41D5-B29A-DBAB4C1A415E}" srcOrd="0" destOrd="0" presId="urn:microsoft.com/office/officeart/2005/8/layout/process5"/>
    <dgm:cxn modelId="{28805BB7-889D-4AD9-AD63-83426D3A34F7}" type="presParOf" srcId="{E79C7EE2-9AF9-453F-9B7F-D8200D66E9E9}" destId="{FFBC0421-B992-4C10-9448-5F23E40EDE55}" srcOrd="12" destOrd="0" presId="urn:microsoft.com/office/officeart/2005/8/layout/process5"/>
    <dgm:cxn modelId="{803115F6-F796-4182-92BB-8EEE099A765C}" type="presParOf" srcId="{E79C7EE2-9AF9-453F-9B7F-D8200D66E9E9}" destId="{7523EBE9-3EEE-48C7-8C03-FBD1767E4F38}" srcOrd="13" destOrd="0" presId="urn:microsoft.com/office/officeart/2005/8/layout/process5"/>
    <dgm:cxn modelId="{F03931E4-BE5D-465C-8E63-7B20D111F50A}" type="presParOf" srcId="{7523EBE9-3EEE-48C7-8C03-FBD1767E4F38}" destId="{67BD7608-0427-4987-8C3D-C22183986AAD}" srcOrd="0" destOrd="0" presId="urn:microsoft.com/office/officeart/2005/8/layout/process5"/>
    <dgm:cxn modelId="{36F5BCA8-62A2-4B13-923E-069A33283CB8}" type="presParOf" srcId="{E79C7EE2-9AF9-453F-9B7F-D8200D66E9E9}" destId="{B33331E0-69C2-4608-8AB6-D70C615FD788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D75A8A-0C39-46E8-AB04-B35F2CADDE37}" type="doc">
      <dgm:prSet loTypeId="urn:microsoft.com/office/officeart/2005/8/layout/matrix3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1BC2B1-F882-4C90-985F-E3C8AC7343C2}">
      <dgm:prSet/>
      <dgm:spPr/>
      <dgm:t>
        <a:bodyPr/>
        <a:lstStyle/>
        <a:p>
          <a:r>
            <a:rPr lang="en-US"/>
            <a:t>Used for city planning and land use classification</a:t>
          </a:r>
        </a:p>
      </dgm:t>
    </dgm:pt>
    <dgm:pt modelId="{91DFB69B-B6B5-43B3-8BAD-36C8FBAD2A60}" type="parTrans" cxnId="{4F4A1E3F-E173-4143-B6E6-004CA5A1248B}">
      <dgm:prSet/>
      <dgm:spPr/>
      <dgm:t>
        <a:bodyPr/>
        <a:lstStyle/>
        <a:p>
          <a:endParaRPr lang="en-US"/>
        </a:p>
      </dgm:t>
    </dgm:pt>
    <dgm:pt modelId="{3A3EEF25-4091-4526-ACBB-2F92E2B31A88}" type="sibTrans" cxnId="{4F4A1E3F-E173-4143-B6E6-004CA5A1248B}">
      <dgm:prSet/>
      <dgm:spPr/>
      <dgm:t>
        <a:bodyPr/>
        <a:lstStyle/>
        <a:p>
          <a:endParaRPr lang="en-US"/>
        </a:p>
      </dgm:t>
    </dgm:pt>
    <dgm:pt modelId="{BEC576C7-4889-46FE-97FF-998F2B080BF9}">
      <dgm:prSet/>
      <dgm:spPr/>
      <dgm:t>
        <a:bodyPr/>
        <a:lstStyle/>
        <a:p>
          <a:r>
            <a:rPr lang="en-US"/>
            <a:t>Aerial images required every few years</a:t>
          </a:r>
        </a:p>
      </dgm:t>
    </dgm:pt>
    <dgm:pt modelId="{B2345A23-8843-432C-89AB-7C7704200337}" type="parTrans" cxnId="{E9B10195-97A7-486E-BCEA-1F448439B335}">
      <dgm:prSet/>
      <dgm:spPr/>
      <dgm:t>
        <a:bodyPr/>
        <a:lstStyle/>
        <a:p>
          <a:endParaRPr lang="en-US"/>
        </a:p>
      </dgm:t>
    </dgm:pt>
    <dgm:pt modelId="{FCF9C47D-24BF-4615-AF2B-6ABE3AC09813}" type="sibTrans" cxnId="{E9B10195-97A7-486E-BCEA-1F448439B335}">
      <dgm:prSet/>
      <dgm:spPr/>
      <dgm:t>
        <a:bodyPr/>
        <a:lstStyle/>
        <a:p>
          <a:endParaRPr lang="en-US"/>
        </a:p>
      </dgm:t>
    </dgm:pt>
    <dgm:pt modelId="{F950CD50-A034-4FDF-881F-9F4617FEB549}">
      <dgm:prSet/>
      <dgm:spPr/>
      <dgm:t>
        <a:bodyPr/>
        <a:lstStyle/>
        <a:p>
          <a:r>
            <a:rPr lang="en-US"/>
            <a:t>Updated DEMs for flood risk management</a:t>
          </a:r>
        </a:p>
      </dgm:t>
    </dgm:pt>
    <dgm:pt modelId="{530EEFED-FB1E-40FB-A395-1821E3B6BCF7}" type="parTrans" cxnId="{9CD0C442-91EF-4B87-8961-1193E1E41402}">
      <dgm:prSet/>
      <dgm:spPr/>
      <dgm:t>
        <a:bodyPr/>
        <a:lstStyle/>
        <a:p>
          <a:endParaRPr lang="en-US"/>
        </a:p>
      </dgm:t>
    </dgm:pt>
    <dgm:pt modelId="{9340B7EC-2CCE-4051-987D-E148C35C4795}" type="sibTrans" cxnId="{9CD0C442-91EF-4B87-8961-1193E1E41402}">
      <dgm:prSet/>
      <dgm:spPr/>
      <dgm:t>
        <a:bodyPr/>
        <a:lstStyle/>
        <a:p>
          <a:endParaRPr lang="en-US"/>
        </a:p>
      </dgm:t>
    </dgm:pt>
    <dgm:pt modelId="{AD5BDF3F-9546-4F97-A95E-E5687F36CA5B}">
      <dgm:prSet/>
      <dgm:spPr/>
      <dgm:t>
        <a:bodyPr/>
        <a:lstStyle/>
        <a:p>
          <a:r>
            <a:rPr lang="en-US"/>
            <a:t>Reconstruction after flood </a:t>
          </a:r>
        </a:p>
      </dgm:t>
    </dgm:pt>
    <dgm:pt modelId="{719676E2-28DF-4537-B627-4958274FF162}" type="parTrans" cxnId="{03885AA1-7FE0-4ADB-B908-48AEC68BD9D8}">
      <dgm:prSet/>
      <dgm:spPr/>
      <dgm:t>
        <a:bodyPr/>
        <a:lstStyle/>
        <a:p>
          <a:endParaRPr lang="en-US"/>
        </a:p>
      </dgm:t>
    </dgm:pt>
    <dgm:pt modelId="{D690FE71-DE48-44A8-A837-898569A82259}" type="sibTrans" cxnId="{03885AA1-7FE0-4ADB-B908-48AEC68BD9D8}">
      <dgm:prSet/>
      <dgm:spPr/>
      <dgm:t>
        <a:bodyPr/>
        <a:lstStyle/>
        <a:p>
          <a:endParaRPr lang="en-US"/>
        </a:p>
      </dgm:t>
    </dgm:pt>
    <dgm:pt modelId="{EC9A051D-45CB-44A3-80BF-AD31AB6A8A3F}" type="pres">
      <dgm:prSet presAssocID="{0ED75A8A-0C39-46E8-AB04-B35F2CADDE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CDBA57-A7A4-4D36-909A-F24862CFB0B9}" type="pres">
      <dgm:prSet presAssocID="{0ED75A8A-0C39-46E8-AB04-B35F2CADDE37}" presName="diamond" presStyleLbl="bgShp" presStyleIdx="0" presStyleCnt="1"/>
      <dgm:spPr/>
    </dgm:pt>
    <dgm:pt modelId="{C3DC82E9-F3D6-4CA1-9880-719F585916B8}" type="pres">
      <dgm:prSet presAssocID="{0ED75A8A-0C39-46E8-AB04-B35F2CADDE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EDD40A-C713-4BE0-8399-35F48AD3D8E4}" type="pres">
      <dgm:prSet presAssocID="{0ED75A8A-0C39-46E8-AB04-B35F2CADDE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6F7F61-1C4E-4059-A963-46828AEA5402}" type="pres">
      <dgm:prSet presAssocID="{0ED75A8A-0C39-46E8-AB04-B35F2CADDE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814949-A19E-4889-B551-31ABE2CCA2C4}" type="pres">
      <dgm:prSet presAssocID="{0ED75A8A-0C39-46E8-AB04-B35F2CADDE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4A1E3F-E173-4143-B6E6-004CA5A1248B}" srcId="{0ED75A8A-0C39-46E8-AB04-B35F2CADDE37}" destId="{9B1BC2B1-F882-4C90-985F-E3C8AC7343C2}" srcOrd="0" destOrd="0" parTransId="{91DFB69B-B6B5-43B3-8BAD-36C8FBAD2A60}" sibTransId="{3A3EEF25-4091-4526-ACBB-2F92E2B31A88}"/>
    <dgm:cxn modelId="{3C781666-D242-40ED-8849-7F2098985DE4}" type="presOf" srcId="{AD5BDF3F-9546-4F97-A95E-E5687F36CA5B}" destId="{6E814949-A19E-4889-B551-31ABE2CCA2C4}" srcOrd="0" destOrd="0" presId="urn:microsoft.com/office/officeart/2005/8/layout/matrix3"/>
    <dgm:cxn modelId="{B595B198-3086-4782-9BE5-ADA78AC9B93B}" type="presOf" srcId="{F950CD50-A034-4FDF-881F-9F4617FEB549}" destId="{556F7F61-1C4E-4059-A963-46828AEA5402}" srcOrd="0" destOrd="0" presId="urn:microsoft.com/office/officeart/2005/8/layout/matrix3"/>
    <dgm:cxn modelId="{7F8FFE72-1935-40C8-BA50-89D43541BE47}" type="presOf" srcId="{BEC576C7-4889-46FE-97FF-998F2B080BF9}" destId="{5CEDD40A-C713-4BE0-8399-35F48AD3D8E4}" srcOrd="0" destOrd="0" presId="urn:microsoft.com/office/officeart/2005/8/layout/matrix3"/>
    <dgm:cxn modelId="{9E4EB17C-CFAF-4DAD-8612-96B937246DF3}" type="presOf" srcId="{0ED75A8A-0C39-46E8-AB04-B35F2CADDE37}" destId="{EC9A051D-45CB-44A3-80BF-AD31AB6A8A3F}" srcOrd="0" destOrd="0" presId="urn:microsoft.com/office/officeart/2005/8/layout/matrix3"/>
    <dgm:cxn modelId="{E9B10195-97A7-486E-BCEA-1F448439B335}" srcId="{0ED75A8A-0C39-46E8-AB04-B35F2CADDE37}" destId="{BEC576C7-4889-46FE-97FF-998F2B080BF9}" srcOrd="1" destOrd="0" parTransId="{B2345A23-8843-432C-89AB-7C7704200337}" sibTransId="{FCF9C47D-24BF-4615-AF2B-6ABE3AC09813}"/>
    <dgm:cxn modelId="{03885AA1-7FE0-4ADB-B908-48AEC68BD9D8}" srcId="{0ED75A8A-0C39-46E8-AB04-B35F2CADDE37}" destId="{AD5BDF3F-9546-4F97-A95E-E5687F36CA5B}" srcOrd="3" destOrd="0" parTransId="{719676E2-28DF-4537-B627-4958274FF162}" sibTransId="{D690FE71-DE48-44A8-A837-898569A82259}"/>
    <dgm:cxn modelId="{9CD0C442-91EF-4B87-8961-1193E1E41402}" srcId="{0ED75A8A-0C39-46E8-AB04-B35F2CADDE37}" destId="{F950CD50-A034-4FDF-881F-9F4617FEB549}" srcOrd="2" destOrd="0" parTransId="{530EEFED-FB1E-40FB-A395-1821E3B6BCF7}" sibTransId="{9340B7EC-2CCE-4051-987D-E148C35C4795}"/>
    <dgm:cxn modelId="{1764D49B-7512-415A-BA81-C62A4A54B437}" type="presOf" srcId="{9B1BC2B1-F882-4C90-985F-E3C8AC7343C2}" destId="{C3DC82E9-F3D6-4CA1-9880-719F585916B8}" srcOrd="0" destOrd="0" presId="urn:microsoft.com/office/officeart/2005/8/layout/matrix3"/>
    <dgm:cxn modelId="{91647C15-DE4A-4AFF-AACE-94CEC49E73BC}" type="presParOf" srcId="{EC9A051D-45CB-44A3-80BF-AD31AB6A8A3F}" destId="{4FCDBA57-A7A4-4D36-909A-F24862CFB0B9}" srcOrd="0" destOrd="0" presId="urn:microsoft.com/office/officeart/2005/8/layout/matrix3"/>
    <dgm:cxn modelId="{4367C7B5-A62F-4CAF-82C1-AC9D2E3D838B}" type="presParOf" srcId="{EC9A051D-45CB-44A3-80BF-AD31AB6A8A3F}" destId="{C3DC82E9-F3D6-4CA1-9880-719F585916B8}" srcOrd="1" destOrd="0" presId="urn:microsoft.com/office/officeart/2005/8/layout/matrix3"/>
    <dgm:cxn modelId="{92C4FB54-9F46-40CD-800F-7EF4249F4CF4}" type="presParOf" srcId="{EC9A051D-45CB-44A3-80BF-AD31AB6A8A3F}" destId="{5CEDD40A-C713-4BE0-8399-35F48AD3D8E4}" srcOrd="2" destOrd="0" presId="urn:microsoft.com/office/officeart/2005/8/layout/matrix3"/>
    <dgm:cxn modelId="{AF985AB8-E2C5-47B3-B846-0B7D47C02F7D}" type="presParOf" srcId="{EC9A051D-45CB-44A3-80BF-AD31AB6A8A3F}" destId="{556F7F61-1C4E-4059-A963-46828AEA5402}" srcOrd="3" destOrd="0" presId="urn:microsoft.com/office/officeart/2005/8/layout/matrix3"/>
    <dgm:cxn modelId="{8C497BA7-66DD-4A2A-B75A-D8244B67B02E}" type="presParOf" srcId="{EC9A051D-45CB-44A3-80BF-AD31AB6A8A3F}" destId="{6E814949-A19E-4889-B551-31ABE2CCA2C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86512C-150C-4AEF-A859-67549C5CB730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2AC8BC-9486-4629-9C64-6F99DEB9953B}">
      <dgm:prSet/>
      <dgm:spPr/>
      <dgm:t>
        <a:bodyPr/>
        <a:lstStyle/>
        <a:p>
          <a:r>
            <a:rPr lang="en-US"/>
            <a:t>Aerial Photography </a:t>
          </a:r>
          <a:r>
            <a:rPr lang="en-US">
              <a:solidFill>
                <a:srgbClr val="010000"/>
              </a:solidFill>
            </a:rPr>
            <a:t/>
          </a:r>
          <a:br>
            <a:rPr lang="en-US">
              <a:solidFill>
                <a:srgbClr val="010000"/>
              </a:solidFill>
            </a:rPr>
          </a:br>
          <a:r>
            <a:rPr lang="en-US">
              <a:solidFill>
                <a:srgbClr val="010000"/>
              </a:solidFill>
            </a:rPr>
            <a:t/>
          </a:r>
          <a:br>
            <a:rPr lang="en-US">
              <a:solidFill>
                <a:srgbClr val="010000"/>
              </a:solidFill>
            </a:rPr>
          </a:br>
          <a:r>
            <a:rPr lang="en-US"/>
            <a:t>$2,441</a:t>
          </a:r>
        </a:p>
      </dgm:t>
    </dgm:pt>
    <dgm:pt modelId="{FD88978B-0FB5-4105-AD63-1279E74EF86D}" type="parTrans" cxnId="{9216420C-E208-44C1-B05B-2D82C495C5DE}">
      <dgm:prSet/>
      <dgm:spPr/>
      <dgm:t>
        <a:bodyPr/>
        <a:lstStyle/>
        <a:p>
          <a:endParaRPr lang="en-US"/>
        </a:p>
      </dgm:t>
    </dgm:pt>
    <dgm:pt modelId="{F6365DF0-0949-4EB5-B327-527A1382ACC2}" type="sibTrans" cxnId="{9216420C-E208-44C1-B05B-2D82C495C5DE}">
      <dgm:prSet phldrT="01"/>
      <dgm:spPr/>
      <dgm:t>
        <a:bodyPr/>
        <a:lstStyle/>
        <a:p>
          <a:endParaRPr lang="en-US"/>
        </a:p>
      </dgm:t>
    </dgm:pt>
    <dgm:pt modelId="{C9FC1640-B8EC-4B53-BFCF-5A6E14EC6437}">
      <dgm:prSet/>
      <dgm:spPr/>
      <dgm:t>
        <a:bodyPr/>
        <a:lstStyle/>
        <a:p>
          <a:r>
            <a:rPr lang="en-US">
              <a:cs typeface="Calibri Light"/>
            </a:rPr>
            <a:t>Ground Control Survey </a:t>
          </a:r>
          <a:r>
            <a:rPr lang="en-US">
              <a:solidFill>
                <a:srgbClr val="010000"/>
              </a:solidFill>
              <a:cs typeface="Calibri Light"/>
            </a:rPr>
            <a:t/>
          </a:r>
          <a:br>
            <a:rPr lang="en-US">
              <a:solidFill>
                <a:srgbClr val="010000"/>
              </a:solidFill>
              <a:cs typeface="Calibri Light"/>
            </a:rPr>
          </a:br>
          <a:r>
            <a:rPr lang="en-US">
              <a:solidFill>
                <a:srgbClr val="010000"/>
              </a:solidFill>
              <a:cs typeface="Calibri Light"/>
            </a:rPr>
            <a:t/>
          </a:r>
          <a:br>
            <a:rPr lang="en-US">
              <a:solidFill>
                <a:srgbClr val="010000"/>
              </a:solidFill>
              <a:cs typeface="Calibri Light"/>
            </a:rPr>
          </a:br>
          <a:r>
            <a:rPr lang="en-US"/>
            <a:t>$13,000</a:t>
          </a:r>
        </a:p>
      </dgm:t>
    </dgm:pt>
    <dgm:pt modelId="{BD26141A-3C6F-49DD-A832-CE4F5CA4B5B8}" type="parTrans" cxnId="{A482DBA1-7997-4DAF-BEA6-FCA87E39A1C4}">
      <dgm:prSet/>
      <dgm:spPr/>
      <dgm:t>
        <a:bodyPr/>
        <a:lstStyle/>
        <a:p>
          <a:endParaRPr lang="en-US"/>
        </a:p>
      </dgm:t>
    </dgm:pt>
    <dgm:pt modelId="{423FCF88-B6E0-4BAE-A5F5-497E6ECF1D03}" type="sibTrans" cxnId="{A482DBA1-7997-4DAF-BEA6-FCA87E39A1C4}">
      <dgm:prSet phldrT="02"/>
      <dgm:spPr/>
      <dgm:t>
        <a:bodyPr/>
        <a:lstStyle/>
        <a:p>
          <a:endParaRPr lang="en-US"/>
        </a:p>
      </dgm:t>
    </dgm:pt>
    <dgm:pt modelId="{FE02B1A0-9F31-41C8-98C3-B74F6023F903}">
      <dgm:prSet/>
      <dgm:spPr/>
      <dgm:t>
        <a:bodyPr/>
        <a:lstStyle/>
        <a:p>
          <a:r>
            <a:rPr lang="en-US"/>
            <a:t>Data Processing </a:t>
          </a:r>
          <a:r>
            <a:rPr lang="en-US">
              <a:solidFill>
                <a:srgbClr val="010000"/>
              </a:solidFill>
            </a:rPr>
            <a:t/>
          </a:r>
          <a:br>
            <a:rPr lang="en-US">
              <a:solidFill>
                <a:srgbClr val="010000"/>
              </a:solidFill>
            </a:rPr>
          </a:br>
          <a:r>
            <a:rPr lang="en-US">
              <a:solidFill>
                <a:srgbClr val="010000"/>
              </a:solidFill>
            </a:rPr>
            <a:t/>
          </a:r>
          <a:br>
            <a:rPr lang="en-US">
              <a:solidFill>
                <a:srgbClr val="010000"/>
              </a:solidFill>
            </a:rPr>
          </a:br>
          <a:r>
            <a:rPr lang="en-US"/>
            <a:t>$26,000</a:t>
          </a:r>
        </a:p>
      </dgm:t>
    </dgm:pt>
    <dgm:pt modelId="{0B393150-B881-41B5-A603-12185CAD93AE}" type="parTrans" cxnId="{DEE1ABD2-1D7E-4354-8D44-697975E12452}">
      <dgm:prSet/>
      <dgm:spPr/>
      <dgm:t>
        <a:bodyPr/>
        <a:lstStyle/>
        <a:p>
          <a:endParaRPr lang="en-US"/>
        </a:p>
      </dgm:t>
    </dgm:pt>
    <dgm:pt modelId="{57F20744-6758-4AE8-B018-BCFD2E04B1FB}" type="sibTrans" cxnId="{DEE1ABD2-1D7E-4354-8D44-697975E12452}">
      <dgm:prSet phldrT="03"/>
      <dgm:spPr/>
      <dgm:t>
        <a:bodyPr/>
        <a:lstStyle/>
        <a:p>
          <a:endParaRPr lang="en-US"/>
        </a:p>
      </dgm:t>
    </dgm:pt>
    <dgm:pt modelId="{E29D5743-F544-49A4-9BFF-F846FA41FD7B}">
      <dgm:prSet/>
      <dgm:spPr/>
      <dgm:t>
        <a:bodyPr/>
        <a:lstStyle/>
        <a:p>
          <a:r>
            <a:rPr lang="en-US"/>
            <a:t>Project Administration </a:t>
          </a:r>
          <a:r>
            <a:rPr lang="en-US">
              <a:solidFill>
                <a:srgbClr val="010000"/>
              </a:solidFill>
            </a:rPr>
            <a:t/>
          </a:r>
          <a:br>
            <a:rPr lang="en-US">
              <a:solidFill>
                <a:srgbClr val="010000"/>
              </a:solidFill>
            </a:rPr>
          </a:br>
          <a:r>
            <a:rPr lang="en-US">
              <a:solidFill>
                <a:srgbClr val="010000"/>
              </a:solidFill>
            </a:rPr>
            <a:t/>
          </a:r>
          <a:br>
            <a:rPr lang="en-US">
              <a:solidFill>
                <a:srgbClr val="010000"/>
              </a:solidFill>
            </a:rPr>
          </a:br>
          <a:r>
            <a:rPr lang="en-US"/>
            <a:t>$12,000</a:t>
          </a:r>
        </a:p>
      </dgm:t>
    </dgm:pt>
    <dgm:pt modelId="{2C7480B7-6A08-4788-81D0-4AF566563133}" type="parTrans" cxnId="{BF682033-9C28-446A-B003-4463F925EACA}">
      <dgm:prSet/>
      <dgm:spPr/>
      <dgm:t>
        <a:bodyPr/>
        <a:lstStyle/>
        <a:p>
          <a:endParaRPr lang="en-US"/>
        </a:p>
      </dgm:t>
    </dgm:pt>
    <dgm:pt modelId="{2808B08D-5128-4A86-A3CD-89D62C3D6120}" type="sibTrans" cxnId="{BF682033-9C28-446A-B003-4463F925EACA}">
      <dgm:prSet phldrT="04"/>
      <dgm:spPr/>
      <dgm:t>
        <a:bodyPr/>
        <a:lstStyle/>
        <a:p>
          <a:endParaRPr lang="en-US"/>
        </a:p>
      </dgm:t>
    </dgm:pt>
    <dgm:pt modelId="{73DD79D7-FC16-4153-9C79-A086885DAF29}" type="pres">
      <dgm:prSet presAssocID="{FE86512C-150C-4AEF-A859-67549C5CB73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A31AA2E-4AB1-4EC4-A8F0-DDDE42B7579B}" type="pres">
      <dgm:prSet presAssocID="{1F2AC8BC-9486-4629-9C64-6F99DEB9953B}" presName="vertOne" presStyleCnt="0"/>
      <dgm:spPr/>
    </dgm:pt>
    <dgm:pt modelId="{407AC036-1041-45DF-8DE4-D3C927BEF331}" type="pres">
      <dgm:prSet presAssocID="{1F2AC8BC-9486-4629-9C64-6F99DEB9953B}" presName="txOne" presStyleLbl="node0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3BD861-9D1E-4668-8EB4-53B041632F9E}" type="pres">
      <dgm:prSet presAssocID="{1F2AC8BC-9486-4629-9C64-6F99DEB9953B}" presName="horzOne" presStyleCnt="0"/>
      <dgm:spPr/>
    </dgm:pt>
    <dgm:pt modelId="{D3319415-1797-445B-BE50-806413B9DCDE}" type="pres">
      <dgm:prSet presAssocID="{F6365DF0-0949-4EB5-B327-527A1382ACC2}" presName="sibSpaceOne" presStyleCnt="0"/>
      <dgm:spPr/>
    </dgm:pt>
    <dgm:pt modelId="{9D0EE9DE-E712-4191-B1FA-71523B466C48}" type="pres">
      <dgm:prSet presAssocID="{C9FC1640-B8EC-4B53-BFCF-5A6E14EC6437}" presName="vertOne" presStyleCnt="0"/>
      <dgm:spPr/>
    </dgm:pt>
    <dgm:pt modelId="{C687DD2A-9B1F-4A75-9D45-EB05687DBDD1}" type="pres">
      <dgm:prSet presAssocID="{C9FC1640-B8EC-4B53-BFCF-5A6E14EC6437}" presName="txOne" presStyleLbl="node0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89065D-A082-4BA4-A468-108A260C4536}" type="pres">
      <dgm:prSet presAssocID="{C9FC1640-B8EC-4B53-BFCF-5A6E14EC6437}" presName="horzOne" presStyleCnt="0"/>
      <dgm:spPr/>
    </dgm:pt>
    <dgm:pt modelId="{84FF606B-3501-4D36-B22B-8F2DDC419EA9}" type="pres">
      <dgm:prSet presAssocID="{423FCF88-B6E0-4BAE-A5F5-497E6ECF1D03}" presName="sibSpaceOne" presStyleCnt="0"/>
      <dgm:spPr/>
    </dgm:pt>
    <dgm:pt modelId="{064B2518-1E85-4207-A768-57EC6A704C33}" type="pres">
      <dgm:prSet presAssocID="{FE02B1A0-9F31-41C8-98C3-B74F6023F903}" presName="vertOne" presStyleCnt="0"/>
      <dgm:spPr/>
    </dgm:pt>
    <dgm:pt modelId="{7201BDD4-85FB-4364-B83F-D9BE082B09BA}" type="pres">
      <dgm:prSet presAssocID="{FE02B1A0-9F31-41C8-98C3-B74F6023F903}" presName="txOne" presStyleLbl="node0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2A518D-B0BE-46DC-A09E-4B05EEF9F684}" type="pres">
      <dgm:prSet presAssocID="{FE02B1A0-9F31-41C8-98C3-B74F6023F903}" presName="horzOne" presStyleCnt="0"/>
      <dgm:spPr/>
    </dgm:pt>
    <dgm:pt modelId="{897F6EA4-5B51-40F3-89B9-E88297B8AC4B}" type="pres">
      <dgm:prSet presAssocID="{57F20744-6758-4AE8-B018-BCFD2E04B1FB}" presName="sibSpaceOne" presStyleCnt="0"/>
      <dgm:spPr/>
    </dgm:pt>
    <dgm:pt modelId="{9E31E692-7168-4710-BED8-2CEC111940BF}" type="pres">
      <dgm:prSet presAssocID="{E29D5743-F544-49A4-9BFF-F846FA41FD7B}" presName="vertOne" presStyleCnt="0"/>
      <dgm:spPr/>
    </dgm:pt>
    <dgm:pt modelId="{FA4CC052-7BE2-42A0-8ED7-A37485568908}" type="pres">
      <dgm:prSet presAssocID="{E29D5743-F544-49A4-9BFF-F846FA41FD7B}" presName="txOne" presStyleLbl="node0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C583DC-FB2D-437B-877A-BFA18B2A6B74}" type="pres">
      <dgm:prSet presAssocID="{E29D5743-F544-49A4-9BFF-F846FA41FD7B}" presName="horzOne" presStyleCnt="0"/>
      <dgm:spPr/>
    </dgm:pt>
  </dgm:ptLst>
  <dgm:cxnLst>
    <dgm:cxn modelId="{9216420C-E208-44C1-B05B-2D82C495C5DE}" srcId="{FE86512C-150C-4AEF-A859-67549C5CB730}" destId="{1F2AC8BC-9486-4629-9C64-6F99DEB9953B}" srcOrd="0" destOrd="0" parTransId="{FD88978B-0FB5-4105-AD63-1279E74EF86D}" sibTransId="{F6365DF0-0949-4EB5-B327-527A1382ACC2}"/>
    <dgm:cxn modelId="{9F65808C-C243-4387-8BA6-6D220F50B513}" type="presOf" srcId="{FE02B1A0-9F31-41C8-98C3-B74F6023F903}" destId="{7201BDD4-85FB-4364-B83F-D9BE082B09BA}" srcOrd="0" destOrd="0" presId="urn:microsoft.com/office/officeart/2005/8/layout/hierarchy4"/>
    <dgm:cxn modelId="{A11F703D-A6CF-4F47-8E6C-8A2F42DEBAEA}" type="presOf" srcId="{FE86512C-150C-4AEF-A859-67549C5CB730}" destId="{73DD79D7-FC16-4153-9C79-A086885DAF29}" srcOrd="0" destOrd="0" presId="urn:microsoft.com/office/officeart/2005/8/layout/hierarchy4"/>
    <dgm:cxn modelId="{A482DBA1-7997-4DAF-BEA6-FCA87E39A1C4}" srcId="{FE86512C-150C-4AEF-A859-67549C5CB730}" destId="{C9FC1640-B8EC-4B53-BFCF-5A6E14EC6437}" srcOrd="1" destOrd="0" parTransId="{BD26141A-3C6F-49DD-A832-CE4F5CA4B5B8}" sibTransId="{423FCF88-B6E0-4BAE-A5F5-497E6ECF1D03}"/>
    <dgm:cxn modelId="{E3CE4FAA-74D9-49B4-80F0-C0170CF81962}" type="presOf" srcId="{1F2AC8BC-9486-4629-9C64-6F99DEB9953B}" destId="{407AC036-1041-45DF-8DE4-D3C927BEF331}" srcOrd="0" destOrd="0" presId="urn:microsoft.com/office/officeart/2005/8/layout/hierarchy4"/>
    <dgm:cxn modelId="{DEE1ABD2-1D7E-4354-8D44-697975E12452}" srcId="{FE86512C-150C-4AEF-A859-67549C5CB730}" destId="{FE02B1A0-9F31-41C8-98C3-B74F6023F903}" srcOrd="2" destOrd="0" parTransId="{0B393150-B881-41B5-A603-12185CAD93AE}" sibTransId="{57F20744-6758-4AE8-B018-BCFD2E04B1FB}"/>
    <dgm:cxn modelId="{A0E17EBD-2566-493F-A4C0-BF12CFE70C16}" type="presOf" srcId="{E29D5743-F544-49A4-9BFF-F846FA41FD7B}" destId="{FA4CC052-7BE2-42A0-8ED7-A37485568908}" srcOrd="0" destOrd="0" presId="urn:microsoft.com/office/officeart/2005/8/layout/hierarchy4"/>
    <dgm:cxn modelId="{BF682033-9C28-446A-B003-4463F925EACA}" srcId="{FE86512C-150C-4AEF-A859-67549C5CB730}" destId="{E29D5743-F544-49A4-9BFF-F846FA41FD7B}" srcOrd="3" destOrd="0" parTransId="{2C7480B7-6A08-4788-81D0-4AF566563133}" sibTransId="{2808B08D-5128-4A86-A3CD-89D62C3D6120}"/>
    <dgm:cxn modelId="{FC9B6E6B-EC4B-4541-A626-492547B0A1C1}" type="presOf" srcId="{C9FC1640-B8EC-4B53-BFCF-5A6E14EC6437}" destId="{C687DD2A-9B1F-4A75-9D45-EB05687DBDD1}" srcOrd="0" destOrd="0" presId="urn:microsoft.com/office/officeart/2005/8/layout/hierarchy4"/>
    <dgm:cxn modelId="{D3EEB4CE-8F09-41F7-841D-A9F0243E0849}" type="presParOf" srcId="{73DD79D7-FC16-4153-9C79-A086885DAF29}" destId="{3A31AA2E-4AB1-4EC4-A8F0-DDDE42B7579B}" srcOrd="0" destOrd="0" presId="urn:microsoft.com/office/officeart/2005/8/layout/hierarchy4"/>
    <dgm:cxn modelId="{0C3B49A6-0034-47A5-BD9D-FFA03952070E}" type="presParOf" srcId="{3A31AA2E-4AB1-4EC4-A8F0-DDDE42B7579B}" destId="{407AC036-1041-45DF-8DE4-D3C927BEF331}" srcOrd="0" destOrd="0" presId="urn:microsoft.com/office/officeart/2005/8/layout/hierarchy4"/>
    <dgm:cxn modelId="{2E161692-B31E-458E-BA76-8F81B6C5D8CA}" type="presParOf" srcId="{3A31AA2E-4AB1-4EC4-A8F0-DDDE42B7579B}" destId="{3C3BD861-9D1E-4668-8EB4-53B041632F9E}" srcOrd="1" destOrd="0" presId="urn:microsoft.com/office/officeart/2005/8/layout/hierarchy4"/>
    <dgm:cxn modelId="{DEE633B4-CFA2-4718-852D-D168AAB0A564}" type="presParOf" srcId="{73DD79D7-FC16-4153-9C79-A086885DAF29}" destId="{D3319415-1797-445B-BE50-806413B9DCDE}" srcOrd="1" destOrd="0" presId="urn:microsoft.com/office/officeart/2005/8/layout/hierarchy4"/>
    <dgm:cxn modelId="{E56CE97B-A199-42CA-BE45-2E1FBC48F668}" type="presParOf" srcId="{73DD79D7-FC16-4153-9C79-A086885DAF29}" destId="{9D0EE9DE-E712-4191-B1FA-71523B466C48}" srcOrd="2" destOrd="0" presId="urn:microsoft.com/office/officeart/2005/8/layout/hierarchy4"/>
    <dgm:cxn modelId="{07489B08-2226-4EF9-A26E-284D8BB1A4FA}" type="presParOf" srcId="{9D0EE9DE-E712-4191-B1FA-71523B466C48}" destId="{C687DD2A-9B1F-4A75-9D45-EB05687DBDD1}" srcOrd="0" destOrd="0" presId="urn:microsoft.com/office/officeart/2005/8/layout/hierarchy4"/>
    <dgm:cxn modelId="{C8028452-9BA1-4620-8020-2FCB9C3EE343}" type="presParOf" srcId="{9D0EE9DE-E712-4191-B1FA-71523B466C48}" destId="{B289065D-A082-4BA4-A468-108A260C4536}" srcOrd="1" destOrd="0" presId="urn:microsoft.com/office/officeart/2005/8/layout/hierarchy4"/>
    <dgm:cxn modelId="{784E3656-D4CC-42E9-9D52-F6AAB517CF54}" type="presParOf" srcId="{73DD79D7-FC16-4153-9C79-A086885DAF29}" destId="{84FF606B-3501-4D36-B22B-8F2DDC419EA9}" srcOrd="3" destOrd="0" presId="urn:microsoft.com/office/officeart/2005/8/layout/hierarchy4"/>
    <dgm:cxn modelId="{FCF3B5D4-ABAE-4063-9DEF-9880203E5E51}" type="presParOf" srcId="{73DD79D7-FC16-4153-9C79-A086885DAF29}" destId="{064B2518-1E85-4207-A768-57EC6A704C33}" srcOrd="4" destOrd="0" presId="urn:microsoft.com/office/officeart/2005/8/layout/hierarchy4"/>
    <dgm:cxn modelId="{4E02829E-AC4D-4FDB-9E7B-C9D1C1287E29}" type="presParOf" srcId="{064B2518-1E85-4207-A768-57EC6A704C33}" destId="{7201BDD4-85FB-4364-B83F-D9BE082B09BA}" srcOrd="0" destOrd="0" presId="urn:microsoft.com/office/officeart/2005/8/layout/hierarchy4"/>
    <dgm:cxn modelId="{C5024EE4-D958-4DE1-B46B-6B93CAC0122E}" type="presParOf" srcId="{064B2518-1E85-4207-A768-57EC6A704C33}" destId="{572A518D-B0BE-46DC-A09E-4B05EEF9F684}" srcOrd="1" destOrd="0" presId="urn:microsoft.com/office/officeart/2005/8/layout/hierarchy4"/>
    <dgm:cxn modelId="{2CA1E27C-5B5B-4F79-8976-2F26608CCC5D}" type="presParOf" srcId="{73DD79D7-FC16-4153-9C79-A086885DAF29}" destId="{897F6EA4-5B51-40F3-89B9-E88297B8AC4B}" srcOrd="5" destOrd="0" presId="urn:microsoft.com/office/officeart/2005/8/layout/hierarchy4"/>
    <dgm:cxn modelId="{57165E9B-7C9E-4945-8A7E-E3B2A9980B56}" type="presParOf" srcId="{73DD79D7-FC16-4153-9C79-A086885DAF29}" destId="{9E31E692-7168-4710-BED8-2CEC111940BF}" srcOrd="6" destOrd="0" presId="urn:microsoft.com/office/officeart/2005/8/layout/hierarchy4"/>
    <dgm:cxn modelId="{1816A41C-88DB-45A0-B5B8-6E9FD336146F}" type="presParOf" srcId="{9E31E692-7168-4710-BED8-2CEC111940BF}" destId="{FA4CC052-7BE2-42A0-8ED7-A37485568908}" srcOrd="0" destOrd="0" presId="urn:microsoft.com/office/officeart/2005/8/layout/hierarchy4"/>
    <dgm:cxn modelId="{400DA6E0-5C6A-4E69-8310-66DBB26A6C1F}" type="presParOf" srcId="{9E31E692-7168-4710-BED8-2CEC111940BF}" destId="{CDC583DC-FB2D-437B-877A-BFA18B2A6B7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F1501DA-9CF9-404C-87E4-3387F24AED6B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08372CE-2330-401A-9293-B5FE951498A3}">
      <dgm:prSet custT="1"/>
      <dgm:spPr/>
      <dgm:t>
        <a:bodyPr/>
        <a:lstStyle/>
        <a:p>
          <a:r>
            <a:rPr lang="en-US" sz="2800" dirty="0"/>
            <a:t>Fail to meet user requirements/specifications</a:t>
          </a:r>
        </a:p>
      </dgm:t>
    </dgm:pt>
    <dgm:pt modelId="{5912447E-5BC9-45AF-985C-317ACFB51CB9}" type="parTrans" cxnId="{9B393049-A9B9-4F0A-890E-2655D0CA08FB}">
      <dgm:prSet/>
      <dgm:spPr/>
      <dgm:t>
        <a:bodyPr/>
        <a:lstStyle/>
        <a:p>
          <a:endParaRPr lang="en-US"/>
        </a:p>
      </dgm:t>
    </dgm:pt>
    <dgm:pt modelId="{E5B46D8E-91CA-4F1B-B8B5-FA51319FA142}" type="sibTrans" cxnId="{9B393049-A9B9-4F0A-890E-2655D0CA08FB}">
      <dgm:prSet/>
      <dgm:spPr/>
      <dgm:t>
        <a:bodyPr/>
        <a:lstStyle/>
        <a:p>
          <a:endParaRPr lang="en-US"/>
        </a:p>
      </dgm:t>
    </dgm:pt>
    <dgm:pt modelId="{4FD5E009-03EE-4E60-9897-42B630F422CF}">
      <dgm:prSet custT="1"/>
      <dgm:spPr/>
      <dgm:t>
        <a:bodyPr/>
        <a:lstStyle/>
        <a:p>
          <a:r>
            <a:rPr lang="en-US" sz="2800" dirty="0" smtClean="0"/>
            <a:t>Bad Weather</a:t>
          </a:r>
          <a:endParaRPr lang="en-US" sz="2800" dirty="0"/>
        </a:p>
      </dgm:t>
    </dgm:pt>
    <dgm:pt modelId="{EB352FD9-B2EE-4821-A73E-FC480BDFDC43}" type="parTrans" cxnId="{AB7C86E3-E9D5-4CB5-8CAB-3DE6C3494BE8}">
      <dgm:prSet/>
      <dgm:spPr/>
      <dgm:t>
        <a:bodyPr/>
        <a:lstStyle/>
        <a:p>
          <a:endParaRPr lang="en-US"/>
        </a:p>
      </dgm:t>
    </dgm:pt>
    <dgm:pt modelId="{84A38FFF-FC30-4ECC-B798-740E2148E0A1}" type="sibTrans" cxnId="{AB7C86E3-E9D5-4CB5-8CAB-3DE6C3494BE8}">
      <dgm:prSet/>
      <dgm:spPr/>
      <dgm:t>
        <a:bodyPr/>
        <a:lstStyle/>
        <a:p>
          <a:endParaRPr lang="en-US"/>
        </a:p>
      </dgm:t>
    </dgm:pt>
    <dgm:pt modelId="{09F8585E-3147-4F7D-BFEA-4584FE48846C}">
      <dgm:prSet custT="1"/>
      <dgm:spPr/>
      <dgm:t>
        <a:bodyPr/>
        <a:lstStyle/>
        <a:p>
          <a:r>
            <a:rPr lang="en-US" sz="2800" dirty="0"/>
            <a:t>Fail to generate accurate and complete DEM and zoo map</a:t>
          </a:r>
        </a:p>
      </dgm:t>
    </dgm:pt>
    <dgm:pt modelId="{E16DBDFD-113F-4BFD-BB3C-D7020531145B}" type="parTrans" cxnId="{D1C7876A-D060-4813-8F3D-C22810359229}">
      <dgm:prSet/>
      <dgm:spPr/>
      <dgm:t>
        <a:bodyPr/>
        <a:lstStyle/>
        <a:p>
          <a:endParaRPr lang="en-US"/>
        </a:p>
      </dgm:t>
    </dgm:pt>
    <dgm:pt modelId="{2143DD79-853E-49E3-9B2F-36F9A6688921}" type="sibTrans" cxnId="{D1C7876A-D060-4813-8F3D-C22810359229}">
      <dgm:prSet/>
      <dgm:spPr/>
      <dgm:t>
        <a:bodyPr/>
        <a:lstStyle/>
        <a:p>
          <a:endParaRPr lang="en-US"/>
        </a:p>
      </dgm:t>
    </dgm:pt>
    <dgm:pt modelId="{EA17756B-41DB-46D6-9FAC-4E4143C1461A}">
      <dgm:prSet custT="1"/>
      <dgm:spPr/>
      <dgm:t>
        <a:bodyPr/>
        <a:lstStyle/>
        <a:p>
          <a:r>
            <a:rPr lang="en-US" sz="2800" dirty="0"/>
            <a:t>Personnel injury during surveying</a:t>
          </a:r>
        </a:p>
      </dgm:t>
    </dgm:pt>
    <dgm:pt modelId="{04E52B35-AA89-4558-A5A1-173716BFFCEE}" type="parTrans" cxnId="{D44D3F0D-3D12-4757-8DD6-3372FF5A5898}">
      <dgm:prSet/>
      <dgm:spPr/>
      <dgm:t>
        <a:bodyPr/>
        <a:lstStyle/>
        <a:p>
          <a:endParaRPr lang="en-US"/>
        </a:p>
      </dgm:t>
    </dgm:pt>
    <dgm:pt modelId="{70A0BCB4-8024-41EE-8ED5-13C3027EAA02}" type="sibTrans" cxnId="{D44D3F0D-3D12-4757-8DD6-3372FF5A5898}">
      <dgm:prSet/>
      <dgm:spPr/>
      <dgm:t>
        <a:bodyPr/>
        <a:lstStyle/>
        <a:p>
          <a:endParaRPr lang="en-US"/>
        </a:p>
      </dgm:t>
    </dgm:pt>
    <dgm:pt modelId="{E62BCCCA-A6D8-42BF-9E14-FE2F58A879B8}">
      <dgm:prSet custT="1"/>
      <dgm:spPr/>
      <dgm:t>
        <a:bodyPr/>
        <a:lstStyle/>
        <a:p>
          <a:r>
            <a:rPr lang="en-US" sz="2800" dirty="0"/>
            <a:t>Availability/loss  of qualified personnel</a:t>
          </a:r>
        </a:p>
      </dgm:t>
    </dgm:pt>
    <dgm:pt modelId="{C62BB0FD-C223-4A72-A392-0DBFF2A39F1E}" type="parTrans" cxnId="{2FF52F07-8727-4A16-B4F5-6C3CF5F2C7CF}">
      <dgm:prSet/>
      <dgm:spPr/>
      <dgm:t>
        <a:bodyPr/>
        <a:lstStyle/>
        <a:p>
          <a:endParaRPr lang="en-US"/>
        </a:p>
      </dgm:t>
    </dgm:pt>
    <dgm:pt modelId="{1AD1A881-D083-436A-9E89-B79EA2C78B36}" type="sibTrans" cxnId="{2FF52F07-8727-4A16-B4F5-6C3CF5F2C7CF}">
      <dgm:prSet/>
      <dgm:spPr/>
      <dgm:t>
        <a:bodyPr/>
        <a:lstStyle/>
        <a:p>
          <a:endParaRPr lang="en-US"/>
        </a:p>
      </dgm:t>
    </dgm:pt>
    <dgm:pt modelId="{351ECA98-57E1-468A-8E18-8A69FF239EDD}">
      <dgm:prSet custT="1"/>
      <dgm:spPr/>
      <dgm:t>
        <a:bodyPr/>
        <a:lstStyle/>
        <a:p>
          <a:r>
            <a:rPr lang="en-US" sz="2800" dirty="0" smtClean="0"/>
            <a:t>Fail to collect images/LiDAR data or complete survey due to </a:t>
          </a:r>
          <a:endParaRPr lang="en-US" sz="2800" dirty="0"/>
        </a:p>
      </dgm:t>
    </dgm:pt>
    <dgm:pt modelId="{DE439088-7CE0-4FA0-9992-224236888E09}" type="parTrans" cxnId="{1F798FA0-A6DC-4D69-8F80-70576296B0C4}">
      <dgm:prSet/>
      <dgm:spPr/>
      <dgm:t>
        <a:bodyPr/>
        <a:lstStyle/>
        <a:p>
          <a:endParaRPr lang="en-US"/>
        </a:p>
      </dgm:t>
    </dgm:pt>
    <dgm:pt modelId="{10DC607C-5F6D-4F21-92AE-96BA8E97B122}" type="sibTrans" cxnId="{1F798FA0-A6DC-4D69-8F80-70576296B0C4}">
      <dgm:prSet/>
      <dgm:spPr/>
      <dgm:t>
        <a:bodyPr/>
        <a:lstStyle/>
        <a:p>
          <a:endParaRPr lang="en-US"/>
        </a:p>
      </dgm:t>
    </dgm:pt>
    <dgm:pt modelId="{44C4BED6-DD39-486F-A197-FCBD02B00B1C}" type="pres">
      <dgm:prSet presAssocID="{1F1501DA-9CF9-404C-87E4-3387F24AED6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CFBDF67-70F3-41B2-A0AC-48047487C0C5}" type="pres">
      <dgm:prSet presAssocID="{B08372CE-2330-401A-9293-B5FE951498A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C4F438-3C62-45D3-BD13-B714A6B68F26}" type="pres">
      <dgm:prSet presAssocID="{E5B46D8E-91CA-4F1B-B8B5-FA51319FA142}" presName="sibTrans" presStyleCnt="0"/>
      <dgm:spPr/>
    </dgm:pt>
    <dgm:pt modelId="{82EC9776-89A7-4DB9-AFE2-1487DD11FFF6}" type="pres">
      <dgm:prSet presAssocID="{4FD5E009-03EE-4E60-9897-42B630F422C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9790A2-32A2-4D8A-B8E5-E714C1A34100}" type="pres">
      <dgm:prSet presAssocID="{84A38FFF-FC30-4ECC-B798-740E2148E0A1}" presName="sibTrans" presStyleCnt="0"/>
      <dgm:spPr/>
    </dgm:pt>
    <dgm:pt modelId="{A13B365B-A989-416C-A64E-1AADB444C782}" type="pres">
      <dgm:prSet presAssocID="{09F8585E-3147-4F7D-BFEA-4584FE48846C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6FD4CB-E7D7-4E50-9712-04EA04E0CF99}" type="pres">
      <dgm:prSet presAssocID="{2143DD79-853E-49E3-9B2F-36F9A6688921}" presName="sibTrans" presStyleCnt="0"/>
      <dgm:spPr/>
    </dgm:pt>
    <dgm:pt modelId="{37321362-DD08-42DA-A5AD-51B15306AA8B}" type="pres">
      <dgm:prSet presAssocID="{EA17756B-41DB-46D6-9FAC-4E4143C1461A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D1AB0-4721-4FE9-A60F-6EF65CDA89F9}" type="pres">
      <dgm:prSet presAssocID="{70A0BCB4-8024-41EE-8ED5-13C3027EAA02}" presName="sibTrans" presStyleCnt="0"/>
      <dgm:spPr/>
    </dgm:pt>
    <dgm:pt modelId="{C0FA4FD0-6571-4033-9825-DE7E0DFD44A7}" type="pres">
      <dgm:prSet presAssocID="{E62BCCCA-A6D8-42BF-9E14-FE2F58A879B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FB6D47-5EE1-4F58-9847-58330B7612B8}" type="pres">
      <dgm:prSet presAssocID="{1AD1A881-D083-436A-9E89-B79EA2C78B36}" presName="sibTrans" presStyleCnt="0"/>
      <dgm:spPr/>
    </dgm:pt>
    <dgm:pt modelId="{71ADD396-B348-4AE8-A1AA-20B80639B74E}" type="pres">
      <dgm:prSet presAssocID="{351ECA98-57E1-468A-8E18-8A69FF239ED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F52F07-8727-4A16-B4F5-6C3CF5F2C7CF}" srcId="{1F1501DA-9CF9-404C-87E4-3387F24AED6B}" destId="{E62BCCCA-A6D8-42BF-9E14-FE2F58A879B8}" srcOrd="4" destOrd="0" parTransId="{C62BB0FD-C223-4A72-A392-0DBFF2A39F1E}" sibTransId="{1AD1A881-D083-436A-9E89-B79EA2C78B36}"/>
    <dgm:cxn modelId="{D44D3F0D-3D12-4757-8DD6-3372FF5A5898}" srcId="{1F1501DA-9CF9-404C-87E4-3387F24AED6B}" destId="{EA17756B-41DB-46D6-9FAC-4E4143C1461A}" srcOrd="3" destOrd="0" parTransId="{04E52B35-AA89-4558-A5A1-173716BFFCEE}" sibTransId="{70A0BCB4-8024-41EE-8ED5-13C3027EAA02}"/>
    <dgm:cxn modelId="{D9C69178-63FB-48F9-BA34-18A53A5BC8E2}" type="presOf" srcId="{4FD5E009-03EE-4E60-9897-42B630F422CF}" destId="{82EC9776-89A7-4DB9-AFE2-1487DD11FFF6}" srcOrd="0" destOrd="0" presId="urn:microsoft.com/office/officeart/2005/8/layout/default"/>
    <dgm:cxn modelId="{2A02CC3E-DC27-4BF2-AAFE-6EF60298D5C5}" type="presOf" srcId="{B08372CE-2330-401A-9293-B5FE951498A3}" destId="{9CFBDF67-70F3-41B2-A0AC-48047487C0C5}" srcOrd="0" destOrd="0" presId="urn:microsoft.com/office/officeart/2005/8/layout/default"/>
    <dgm:cxn modelId="{FC0C677C-6332-4D47-B73A-11B118B39950}" type="presOf" srcId="{1F1501DA-9CF9-404C-87E4-3387F24AED6B}" destId="{44C4BED6-DD39-486F-A197-FCBD02B00B1C}" srcOrd="0" destOrd="0" presId="urn:microsoft.com/office/officeart/2005/8/layout/default"/>
    <dgm:cxn modelId="{EEA85BB6-8EB7-455B-AD2B-93BC7D68A622}" type="presOf" srcId="{09F8585E-3147-4F7D-BFEA-4584FE48846C}" destId="{A13B365B-A989-416C-A64E-1AADB444C782}" srcOrd="0" destOrd="0" presId="urn:microsoft.com/office/officeart/2005/8/layout/default"/>
    <dgm:cxn modelId="{829282DF-7ADD-4EA8-9F4E-00D912F9C803}" type="presOf" srcId="{EA17756B-41DB-46D6-9FAC-4E4143C1461A}" destId="{37321362-DD08-42DA-A5AD-51B15306AA8B}" srcOrd="0" destOrd="0" presId="urn:microsoft.com/office/officeart/2005/8/layout/default"/>
    <dgm:cxn modelId="{1F798FA0-A6DC-4D69-8F80-70576296B0C4}" srcId="{1F1501DA-9CF9-404C-87E4-3387F24AED6B}" destId="{351ECA98-57E1-468A-8E18-8A69FF239EDD}" srcOrd="5" destOrd="0" parTransId="{DE439088-7CE0-4FA0-9992-224236888E09}" sibTransId="{10DC607C-5F6D-4F21-92AE-96BA8E97B122}"/>
    <dgm:cxn modelId="{D0B588D1-A2A1-4FEB-9BC3-00DE1BE63EA1}" type="presOf" srcId="{E62BCCCA-A6D8-42BF-9E14-FE2F58A879B8}" destId="{C0FA4FD0-6571-4033-9825-DE7E0DFD44A7}" srcOrd="0" destOrd="0" presId="urn:microsoft.com/office/officeart/2005/8/layout/default"/>
    <dgm:cxn modelId="{AB7C86E3-E9D5-4CB5-8CAB-3DE6C3494BE8}" srcId="{1F1501DA-9CF9-404C-87E4-3387F24AED6B}" destId="{4FD5E009-03EE-4E60-9897-42B630F422CF}" srcOrd="1" destOrd="0" parTransId="{EB352FD9-B2EE-4821-A73E-FC480BDFDC43}" sibTransId="{84A38FFF-FC30-4ECC-B798-740E2148E0A1}"/>
    <dgm:cxn modelId="{D1C7876A-D060-4813-8F3D-C22810359229}" srcId="{1F1501DA-9CF9-404C-87E4-3387F24AED6B}" destId="{09F8585E-3147-4F7D-BFEA-4584FE48846C}" srcOrd="2" destOrd="0" parTransId="{E16DBDFD-113F-4BFD-BB3C-D7020531145B}" sibTransId="{2143DD79-853E-49E3-9B2F-36F9A6688921}"/>
    <dgm:cxn modelId="{66F1036F-8537-4451-884C-7DDA25320486}" type="presOf" srcId="{351ECA98-57E1-468A-8E18-8A69FF239EDD}" destId="{71ADD396-B348-4AE8-A1AA-20B80639B74E}" srcOrd="0" destOrd="0" presId="urn:microsoft.com/office/officeart/2005/8/layout/default"/>
    <dgm:cxn modelId="{9B393049-A9B9-4F0A-890E-2655D0CA08FB}" srcId="{1F1501DA-9CF9-404C-87E4-3387F24AED6B}" destId="{B08372CE-2330-401A-9293-B5FE951498A3}" srcOrd="0" destOrd="0" parTransId="{5912447E-5BC9-45AF-985C-317ACFB51CB9}" sibTransId="{E5B46D8E-91CA-4F1B-B8B5-FA51319FA142}"/>
    <dgm:cxn modelId="{E06A7181-41D1-4E57-8F4F-D9F32F347D9D}" type="presParOf" srcId="{44C4BED6-DD39-486F-A197-FCBD02B00B1C}" destId="{9CFBDF67-70F3-41B2-A0AC-48047487C0C5}" srcOrd="0" destOrd="0" presId="urn:microsoft.com/office/officeart/2005/8/layout/default"/>
    <dgm:cxn modelId="{31748E49-B6D3-4C3D-A019-18DEDD25460A}" type="presParOf" srcId="{44C4BED6-DD39-486F-A197-FCBD02B00B1C}" destId="{39C4F438-3C62-45D3-BD13-B714A6B68F26}" srcOrd="1" destOrd="0" presId="urn:microsoft.com/office/officeart/2005/8/layout/default"/>
    <dgm:cxn modelId="{92FBF4DB-23A6-4EBD-9C17-AA6B82B0CD85}" type="presParOf" srcId="{44C4BED6-DD39-486F-A197-FCBD02B00B1C}" destId="{82EC9776-89A7-4DB9-AFE2-1487DD11FFF6}" srcOrd="2" destOrd="0" presId="urn:microsoft.com/office/officeart/2005/8/layout/default"/>
    <dgm:cxn modelId="{F75F47E4-E957-4317-A8F4-32D36DB20638}" type="presParOf" srcId="{44C4BED6-DD39-486F-A197-FCBD02B00B1C}" destId="{1A9790A2-32A2-4D8A-B8E5-E714C1A34100}" srcOrd="3" destOrd="0" presId="urn:microsoft.com/office/officeart/2005/8/layout/default"/>
    <dgm:cxn modelId="{56F742AE-BC7A-4FB4-BDE9-4372F1A64F19}" type="presParOf" srcId="{44C4BED6-DD39-486F-A197-FCBD02B00B1C}" destId="{A13B365B-A989-416C-A64E-1AADB444C782}" srcOrd="4" destOrd="0" presId="urn:microsoft.com/office/officeart/2005/8/layout/default"/>
    <dgm:cxn modelId="{F416D205-DEF4-482E-AF04-F529CA1283B7}" type="presParOf" srcId="{44C4BED6-DD39-486F-A197-FCBD02B00B1C}" destId="{466FD4CB-E7D7-4E50-9712-04EA04E0CF99}" srcOrd="5" destOrd="0" presId="urn:microsoft.com/office/officeart/2005/8/layout/default"/>
    <dgm:cxn modelId="{63EC7366-9213-4AB4-9FCB-4231C935A40C}" type="presParOf" srcId="{44C4BED6-DD39-486F-A197-FCBD02B00B1C}" destId="{37321362-DD08-42DA-A5AD-51B15306AA8B}" srcOrd="6" destOrd="0" presId="urn:microsoft.com/office/officeart/2005/8/layout/default"/>
    <dgm:cxn modelId="{EEAD4447-9AFB-4DA8-882E-4B451DC56B43}" type="presParOf" srcId="{44C4BED6-DD39-486F-A197-FCBD02B00B1C}" destId="{099D1AB0-4721-4FE9-A60F-6EF65CDA89F9}" srcOrd="7" destOrd="0" presId="urn:microsoft.com/office/officeart/2005/8/layout/default"/>
    <dgm:cxn modelId="{FEA4B47B-83B3-4102-AD6B-76BDD2B753B6}" type="presParOf" srcId="{44C4BED6-DD39-486F-A197-FCBD02B00B1C}" destId="{C0FA4FD0-6571-4033-9825-DE7E0DFD44A7}" srcOrd="8" destOrd="0" presId="urn:microsoft.com/office/officeart/2005/8/layout/default"/>
    <dgm:cxn modelId="{A9460E79-5451-4624-B798-D50991A660EF}" type="presParOf" srcId="{44C4BED6-DD39-486F-A197-FCBD02B00B1C}" destId="{17FB6D47-5EE1-4F58-9847-58330B7612B8}" srcOrd="9" destOrd="0" presId="urn:microsoft.com/office/officeart/2005/8/layout/default"/>
    <dgm:cxn modelId="{A0251AA1-E0EB-45AC-9CCE-AB7976038B86}" type="presParOf" srcId="{44C4BED6-DD39-486F-A197-FCBD02B00B1C}" destId="{71ADD396-B348-4AE8-A1AA-20B80639B74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E86512C-150C-4AEF-A859-67549C5CB730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2AC8BC-9486-4629-9C64-6F99DEB9953B}">
      <dgm:prSet/>
      <dgm:spPr/>
      <dgm:t>
        <a:bodyPr/>
        <a:lstStyle/>
        <a:p>
          <a:r>
            <a:rPr lang="en-US" dirty="0"/>
            <a:t>Benefits to the public and the Zoo</a:t>
          </a:r>
          <a:endParaRPr lang="en-US" dirty="0">
            <a:latin typeface="Calibri Light"/>
            <a:cs typeface="Calibri Light"/>
          </a:endParaRPr>
        </a:p>
      </dgm:t>
    </dgm:pt>
    <dgm:pt modelId="{FD88978B-0FB5-4105-AD63-1279E74EF86D}" type="parTrans" cxnId="{9216420C-E208-44C1-B05B-2D82C495C5DE}">
      <dgm:prSet/>
      <dgm:spPr/>
      <dgm:t>
        <a:bodyPr/>
        <a:lstStyle/>
        <a:p>
          <a:endParaRPr lang="en-US"/>
        </a:p>
      </dgm:t>
    </dgm:pt>
    <dgm:pt modelId="{F6365DF0-0949-4EB5-B327-527A1382ACC2}" type="sibTrans" cxnId="{9216420C-E208-44C1-B05B-2D82C495C5DE}">
      <dgm:prSet phldrT="01"/>
      <dgm:spPr/>
      <dgm:t>
        <a:bodyPr/>
        <a:lstStyle/>
        <a:p>
          <a:endParaRPr lang="en-US"/>
        </a:p>
      </dgm:t>
    </dgm:pt>
    <dgm:pt modelId="{D5DF8D3C-146F-4693-A349-F24FFFB49720}">
      <dgm:prSet/>
      <dgm:spPr/>
      <dgm:t>
        <a:bodyPr/>
        <a:lstStyle/>
        <a:p>
          <a:r>
            <a:rPr lang="en-US" dirty="0">
              <a:cs typeface="Calibri Light"/>
            </a:rPr>
            <a:t>Flood hazard map of the Zoo and Harvey Passage</a:t>
          </a:r>
          <a:endParaRPr lang="en-US" dirty="0">
            <a:latin typeface="Calibri Light"/>
            <a:cs typeface="Calibri Light"/>
          </a:endParaRPr>
        </a:p>
      </dgm:t>
    </dgm:pt>
    <dgm:pt modelId="{EC4CD93B-07FD-4893-8C82-91695D2714A1}" type="parTrans" cxnId="{A3253CD3-27FE-43BF-99F1-489A2E6F940F}">
      <dgm:prSet/>
      <dgm:spPr/>
    </dgm:pt>
    <dgm:pt modelId="{6D61EC78-F6E6-4FE0-BBD1-CC60DB3240A9}" type="sibTrans" cxnId="{A3253CD3-27FE-43BF-99F1-489A2E6F940F}">
      <dgm:prSet/>
      <dgm:spPr/>
    </dgm:pt>
    <dgm:pt modelId="{8192FF51-9566-453B-A674-CD395310E40E}" type="pres">
      <dgm:prSet presAssocID="{FE86512C-150C-4AEF-A859-67549C5CB73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3AF551-9A6A-44E6-B699-BA6DF1064353}" type="pres">
      <dgm:prSet presAssocID="{FE86512C-150C-4AEF-A859-67549C5CB730}" presName="vNodes" presStyleCnt="0"/>
      <dgm:spPr/>
    </dgm:pt>
    <dgm:pt modelId="{4E5C4BE9-C365-4B6F-8FF0-90D7AD1CB122}" type="pres">
      <dgm:prSet presAssocID="{1F2AC8BC-9486-4629-9C64-6F99DEB9953B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354CE8-A781-4F21-BE52-986D2888E3DD}" type="pres">
      <dgm:prSet presAssocID="{FE86512C-150C-4AEF-A859-67549C5CB730}" presName="sibTransLast" presStyleLbl="sibTrans2D1" presStyleIdx="0" presStyleCnt="1"/>
      <dgm:spPr/>
      <dgm:t>
        <a:bodyPr/>
        <a:lstStyle/>
        <a:p>
          <a:endParaRPr lang="en-US"/>
        </a:p>
      </dgm:t>
    </dgm:pt>
    <dgm:pt modelId="{0E2C1B2A-09D2-4EC1-8980-212CB3B6DB44}" type="pres">
      <dgm:prSet presAssocID="{FE86512C-150C-4AEF-A859-67549C5CB730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DA55FF05-6CB3-4ED1-AA95-30575C7F822E}" type="pres">
      <dgm:prSet presAssocID="{FE86512C-150C-4AEF-A859-67549C5CB730}" presName="las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E01ED7-45DC-4373-BD53-1CEE6B385FB0}" type="presOf" srcId="{FE86512C-150C-4AEF-A859-67549C5CB730}" destId="{8192FF51-9566-453B-A674-CD395310E40E}" srcOrd="0" destOrd="0" presId="urn:microsoft.com/office/officeart/2005/8/layout/equation2"/>
    <dgm:cxn modelId="{C75E8381-3C8B-4825-9023-C93CA8F14FB6}" type="presOf" srcId="{D5DF8D3C-146F-4693-A349-F24FFFB49720}" destId="{DA55FF05-6CB3-4ED1-AA95-30575C7F822E}" srcOrd="0" destOrd="0" presId="urn:microsoft.com/office/officeart/2005/8/layout/equation2"/>
    <dgm:cxn modelId="{A3253CD3-27FE-43BF-99F1-489A2E6F940F}" srcId="{FE86512C-150C-4AEF-A859-67549C5CB730}" destId="{D5DF8D3C-146F-4693-A349-F24FFFB49720}" srcOrd="1" destOrd="0" parTransId="{EC4CD93B-07FD-4893-8C82-91695D2714A1}" sibTransId="{6D61EC78-F6E6-4FE0-BBD1-CC60DB3240A9}"/>
    <dgm:cxn modelId="{C58B1151-4920-40A9-9066-D210B0A824D5}" type="presOf" srcId="{1F2AC8BC-9486-4629-9C64-6F99DEB9953B}" destId="{4E5C4BE9-C365-4B6F-8FF0-90D7AD1CB122}" srcOrd="0" destOrd="0" presId="urn:microsoft.com/office/officeart/2005/8/layout/equation2"/>
    <dgm:cxn modelId="{B4A1E5B4-37B3-4FEE-9A10-5FA35208EB0D}" type="presOf" srcId="{F6365DF0-0949-4EB5-B327-527A1382ACC2}" destId="{52354CE8-A781-4F21-BE52-986D2888E3DD}" srcOrd="0" destOrd="0" presId="urn:microsoft.com/office/officeart/2005/8/layout/equation2"/>
    <dgm:cxn modelId="{9216420C-E208-44C1-B05B-2D82C495C5DE}" srcId="{FE86512C-150C-4AEF-A859-67549C5CB730}" destId="{1F2AC8BC-9486-4629-9C64-6F99DEB9953B}" srcOrd="0" destOrd="0" parTransId="{FD88978B-0FB5-4105-AD63-1279E74EF86D}" sibTransId="{F6365DF0-0949-4EB5-B327-527A1382ACC2}"/>
    <dgm:cxn modelId="{3BD95382-BAFB-4C0A-9175-B207E0C86769}" type="presOf" srcId="{F6365DF0-0949-4EB5-B327-527A1382ACC2}" destId="{0E2C1B2A-09D2-4EC1-8980-212CB3B6DB44}" srcOrd="1" destOrd="0" presId="urn:microsoft.com/office/officeart/2005/8/layout/equation2"/>
    <dgm:cxn modelId="{1DC0B9FE-4DAF-4DC2-8ECE-71DA455FCAF0}" type="presParOf" srcId="{8192FF51-9566-453B-A674-CD395310E40E}" destId="{C13AF551-9A6A-44E6-B699-BA6DF1064353}" srcOrd="0" destOrd="0" presId="urn:microsoft.com/office/officeart/2005/8/layout/equation2"/>
    <dgm:cxn modelId="{A9EFF02E-A0A5-46F9-A9FF-EC5CE2618261}" type="presParOf" srcId="{C13AF551-9A6A-44E6-B699-BA6DF1064353}" destId="{4E5C4BE9-C365-4B6F-8FF0-90D7AD1CB122}" srcOrd="0" destOrd="0" presId="urn:microsoft.com/office/officeart/2005/8/layout/equation2"/>
    <dgm:cxn modelId="{8494B7E7-5717-4138-ADFA-5B254C21E7FF}" type="presParOf" srcId="{8192FF51-9566-453B-A674-CD395310E40E}" destId="{52354CE8-A781-4F21-BE52-986D2888E3DD}" srcOrd="1" destOrd="0" presId="urn:microsoft.com/office/officeart/2005/8/layout/equation2"/>
    <dgm:cxn modelId="{8E5CF9E2-0474-4481-8FE7-71098918A65A}" type="presParOf" srcId="{52354CE8-A781-4F21-BE52-986D2888E3DD}" destId="{0E2C1B2A-09D2-4EC1-8980-212CB3B6DB44}" srcOrd="0" destOrd="0" presId="urn:microsoft.com/office/officeart/2005/8/layout/equation2"/>
    <dgm:cxn modelId="{7E458A54-4D14-4160-A1E2-CFE91C547F89}" type="presParOf" srcId="{8192FF51-9566-453B-A674-CD395310E40E}" destId="{DA55FF05-6CB3-4ED1-AA95-30575C7F822E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282588-D66F-4BB7-868E-6A3BC5D66EA1}">
      <dsp:nvSpPr>
        <dsp:cNvPr id="0" name=""/>
        <dsp:cNvSpPr/>
      </dsp:nvSpPr>
      <dsp:spPr>
        <a:xfrm>
          <a:off x="867462" y="0"/>
          <a:ext cx="9831241" cy="504620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002EA-EDE8-4768-A2FC-B12173400D9C}">
      <dsp:nvSpPr>
        <dsp:cNvPr id="0" name=""/>
        <dsp:cNvSpPr/>
      </dsp:nvSpPr>
      <dsp:spPr>
        <a:xfrm>
          <a:off x="12424" y="1513862"/>
          <a:ext cx="3722860" cy="20184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Objectives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>
              <a:cs typeface="Calibri Light"/>
            </a:rPr>
            <a:t>Design </a:t>
          </a:r>
          <a:r>
            <a:rPr lang="en-US" sz="1500" kern="1200"/>
            <a:t>a flight plan to acquire aerial images and LiDAR data of the AOI 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>
              <a:cs typeface="Calibri Light"/>
            </a:rPr>
            <a:t>Use </a:t>
          </a:r>
          <a:r>
            <a:rPr lang="en-US" sz="1500" kern="1200"/>
            <a:t>network design knowledge to acquire well-distributed GCPs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>
              <a:cs typeface="Calibri Light"/>
            </a:rPr>
            <a:t>Perform </a:t>
          </a:r>
          <a:r>
            <a:rPr lang="en-US" sz="1500" kern="1200"/>
            <a:t>template matching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>
              <a:cs typeface="Calibri Light"/>
            </a:rPr>
            <a:t>Generate sparse 3D </a:t>
          </a:r>
          <a:r>
            <a:rPr lang="en-US" sz="1500" kern="1200"/>
            <a:t>point cloud</a:t>
          </a:r>
        </a:p>
      </dsp:txBody>
      <dsp:txXfrm>
        <a:off x="110958" y="1612396"/>
        <a:ext cx="3525792" cy="1821415"/>
      </dsp:txXfrm>
    </dsp:sp>
    <dsp:sp modelId="{1E4EF6AD-A5EA-45A4-B71B-458E7A16F209}">
      <dsp:nvSpPr>
        <dsp:cNvPr id="0" name=""/>
        <dsp:cNvSpPr/>
      </dsp:nvSpPr>
      <dsp:spPr>
        <a:xfrm>
          <a:off x="3921653" y="1513862"/>
          <a:ext cx="3722860" cy="20184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Output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/>
            <a:t>Orthophoto mosaic 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/>
            <a:t>Calgary Zoo map with identified ground features 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/>
            <a:t>DEM, DSM 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/>
            <a:t>3D model of main Calgary Zoo buildings </a:t>
          </a:r>
        </a:p>
      </dsp:txBody>
      <dsp:txXfrm>
        <a:off x="4020187" y="1612396"/>
        <a:ext cx="3525792" cy="1821415"/>
      </dsp:txXfrm>
    </dsp:sp>
    <dsp:sp modelId="{82A4CF28-BFC9-4F3E-A74B-6432626D61F4}">
      <dsp:nvSpPr>
        <dsp:cNvPr id="0" name=""/>
        <dsp:cNvSpPr/>
      </dsp:nvSpPr>
      <dsp:spPr>
        <a:xfrm>
          <a:off x="7830882" y="1513862"/>
          <a:ext cx="3722860" cy="20184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Outcome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/>
            <a:t>Prediction and mitigation of flooding impacts of the Bow and Elbow rivers </a:t>
          </a:r>
        </a:p>
      </dsp:txBody>
      <dsp:txXfrm>
        <a:off x="7929416" y="1612396"/>
        <a:ext cx="3525792" cy="1821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0AA67B-1CF4-43FB-B629-6EF5E419AF59}">
      <dsp:nvSpPr>
        <dsp:cNvPr id="0" name=""/>
        <dsp:cNvSpPr/>
      </dsp:nvSpPr>
      <dsp:spPr>
        <a:xfrm rot="5400000">
          <a:off x="5947234" y="-2377146"/>
          <a:ext cx="1076487" cy="61039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/>
            <a:t>Sponsor Company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/>
            <a:t>Specializes in collecting high quality spatial data including aerial LiDAR, high resolution ortho-rectified imagery, 3D laser scanning, and bathymetry</a:t>
          </a:r>
        </a:p>
      </dsp:txBody>
      <dsp:txXfrm rot="-5400000">
        <a:off x="3433488" y="189150"/>
        <a:ext cx="6051429" cy="971387"/>
      </dsp:txXfrm>
    </dsp:sp>
    <dsp:sp modelId="{E2A9BDB3-42E2-47CC-BB4D-C8A6F9AA80BA}">
      <dsp:nvSpPr>
        <dsp:cNvPr id="0" name=""/>
        <dsp:cNvSpPr/>
      </dsp:nvSpPr>
      <dsp:spPr>
        <a:xfrm>
          <a:off x="0" y="2038"/>
          <a:ext cx="3433488" cy="13456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/>
            <a:t>OGL Engineering</a:t>
          </a:r>
        </a:p>
      </dsp:txBody>
      <dsp:txXfrm>
        <a:off x="65687" y="67725"/>
        <a:ext cx="3302114" cy="1214235"/>
      </dsp:txXfrm>
    </dsp:sp>
    <dsp:sp modelId="{D58A5DF7-1C1B-4DC2-BE37-96D51E30B574}">
      <dsp:nvSpPr>
        <dsp:cNvPr id="0" name=""/>
        <dsp:cNvSpPr/>
      </dsp:nvSpPr>
      <dsp:spPr>
        <a:xfrm rot="5400000">
          <a:off x="5947234" y="-964255"/>
          <a:ext cx="1076487" cy="61039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/>
            <a:t>Expertise in multi-sensor systems, GPS/INS integration, mobile mapping systems, digital photogrammetry, applications in transportation, GIS</a:t>
          </a:r>
        </a:p>
      </dsp:txBody>
      <dsp:txXfrm rot="-5400000">
        <a:off x="3433488" y="1602041"/>
        <a:ext cx="6051429" cy="971387"/>
      </dsp:txXfrm>
    </dsp:sp>
    <dsp:sp modelId="{BF75B7DA-E074-4AEC-84F7-EF85B98B8827}">
      <dsp:nvSpPr>
        <dsp:cNvPr id="0" name=""/>
        <dsp:cNvSpPr/>
      </dsp:nvSpPr>
      <dsp:spPr>
        <a:xfrm>
          <a:off x="0" y="1414929"/>
          <a:ext cx="3433488" cy="13456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/>
            <a:t>Dr. Naser </a:t>
          </a:r>
          <a:r>
            <a:rPr lang="en-US" sz="3800" kern="1200">
              <a:solidFill>
                <a:srgbClr val="010000"/>
              </a:solidFill>
            </a:rPr>
            <a:t/>
          </a:r>
          <a:br>
            <a:rPr lang="en-US" sz="3800" kern="1200">
              <a:solidFill>
                <a:srgbClr val="010000"/>
              </a:solidFill>
            </a:rPr>
          </a:br>
          <a:r>
            <a:rPr lang="en-US" sz="3800" kern="1200"/>
            <a:t>El-</a:t>
          </a:r>
          <a:r>
            <a:rPr lang="en-US" sz="3800" kern="1200" err="1"/>
            <a:t>Sheimy</a:t>
          </a:r>
          <a:r>
            <a:rPr lang="en-US" sz="3800" kern="1200"/>
            <a:t> </a:t>
          </a:r>
        </a:p>
      </dsp:txBody>
      <dsp:txXfrm>
        <a:off x="65687" y="1480616"/>
        <a:ext cx="3302114" cy="1214235"/>
      </dsp:txXfrm>
    </dsp:sp>
    <dsp:sp modelId="{A00F6E47-8580-4DF4-9215-0CB8308263D9}">
      <dsp:nvSpPr>
        <dsp:cNvPr id="0" name=""/>
        <dsp:cNvSpPr/>
      </dsp:nvSpPr>
      <dsp:spPr>
        <a:xfrm rot="5400000">
          <a:off x="5947234" y="448634"/>
          <a:ext cx="1076487" cy="61039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/>
            <a:t>PhD student and researcher under Dr. El-</a:t>
          </a:r>
          <a:r>
            <a:rPr lang="en-US" sz="1600" kern="1200" err="1"/>
            <a:t>Sheimy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/>
            <a:t>Interests include estimation techniques, GPS/INS integration for navigation, Laser Scanner</a:t>
          </a:r>
        </a:p>
      </dsp:txBody>
      <dsp:txXfrm rot="-5400000">
        <a:off x="3433488" y="3014930"/>
        <a:ext cx="6051429" cy="971387"/>
      </dsp:txXfrm>
    </dsp:sp>
    <dsp:sp modelId="{47192B99-F24E-429B-9868-A22557DA3070}">
      <dsp:nvSpPr>
        <dsp:cNvPr id="0" name=""/>
        <dsp:cNvSpPr/>
      </dsp:nvSpPr>
      <dsp:spPr>
        <a:xfrm>
          <a:off x="0" y="2827819"/>
          <a:ext cx="3433488" cy="13456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/>
            <a:t>Hani Mohammed</a:t>
          </a:r>
        </a:p>
      </dsp:txBody>
      <dsp:txXfrm>
        <a:off x="65687" y="2893506"/>
        <a:ext cx="3302114" cy="12142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245C81-126F-47CA-9339-B6208E62B880}">
      <dsp:nvSpPr>
        <dsp:cNvPr id="0" name=""/>
        <dsp:cNvSpPr/>
      </dsp:nvSpPr>
      <dsp:spPr>
        <a:xfrm>
          <a:off x="4647" y="462001"/>
          <a:ext cx="2032165" cy="12192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Design a flight plan that collects LiDAR data and aerial photos at 5cm GSD</a:t>
          </a:r>
        </a:p>
      </dsp:txBody>
      <dsp:txXfrm>
        <a:off x="40359" y="497713"/>
        <a:ext cx="1960741" cy="1147875"/>
      </dsp:txXfrm>
    </dsp:sp>
    <dsp:sp modelId="{10E49D4A-E137-43D1-8053-08FE4E05B192}">
      <dsp:nvSpPr>
        <dsp:cNvPr id="0" name=""/>
        <dsp:cNvSpPr/>
      </dsp:nvSpPr>
      <dsp:spPr>
        <a:xfrm>
          <a:off x="2215644" y="819662"/>
          <a:ext cx="430819" cy="5039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2215644" y="920457"/>
        <a:ext cx="301573" cy="302387"/>
      </dsp:txXfrm>
    </dsp:sp>
    <dsp:sp modelId="{8140F5C2-DADD-41D5-8931-A763026CA8D1}">
      <dsp:nvSpPr>
        <dsp:cNvPr id="0" name=""/>
        <dsp:cNvSpPr/>
      </dsp:nvSpPr>
      <dsp:spPr>
        <a:xfrm>
          <a:off x="2849680" y="462001"/>
          <a:ext cx="2032165" cy="1219299"/>
        </a:xfrm>
        <a:prstGeom prst="roundRect">
          <a:avLst>
            <a:gd name="adj" fmla="val 10000"/>
          </a:avLst>
        </a:prstGeom>
        <a:solidFill>
          <a:schemeClr val="accent2">
            <a:hueOff val="244083"/>
            <a:satOff val="-2033"/>
            <a:lumOff val="25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Design a ground control survey network for collecting GCPs</a:t>
          </a:r>
        </a:p>
      </dsp:txBody>
      <dsp:txXfrm>
        <a:off x="2885392" y="497713"/>
        <a:ext cx="1960741" cy="1147875"/>
      </dsp:txXfrm>
    </dsp:sp>
    <dsp:sp modelId="{30CD3124-55FA-4090-85E3-B386116D935F}">
      <dsp:nvSpPr>
        <dsp:cNvPr id="0" name=""/>
        <dsp:cNvSpPr/>
      </dsp:nvSpPr>
      <dsp:spPr>
        <a:xfrm>
          <a:off x="5060676" y="819662"/>
          <a:ext cx="430819" cy="5039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284763"/>
            <a:satOff val="-2371"/>
            <a:lumOff val="30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5060676" y="920457"/>
        <a:ext cx="301573" cy="302387"/>
      </dsp:txXfrm>
    </dsp:sp>
    <dsp:sp modelId="{2DC2B754-C647-455F-809C-8D16F3FB8691}">
      <dsp:nvSpPr>
        <dsp:cNvPr id="0" name=""/>
        <dsp:cNvSpPr/>
      </dsp:nvSpPr>
      <dsp:spPr>
        <a:xfrm>
          <a:off x="5694712" y="462001"/>
          <a:ext cx="2032165" cy="1219299"/>
        </a:xfrm>
        <a:prstGeom prst="roundRect">
          <a:avLst>
            <a:gd name="adj" fmla="val 10000"/>
          </a:avLst>
        </a:prstGeom>
        <a:solidFill>
          <a:schemeClr val="accent2">
            <a:hueOff val="488165"/>
            <a:satOff val="-4065"/>
            <a:lumOff val="515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Perform camera </a:t>
          </a:r>
          <a:r>
            <a:rPr lang="en-US" sz="1600" kern="1200">
              <a:solidFill>
                <a:srgbClr val="010000"/>
              </a:solidFill>
            </a:rPr>
            <a:t/>
          </a:r>
          <a:br>
            <a:rPr lang="en-US" sz="1600" kern="1200">
              <a:solidFill>
                <a:srgbClr val="010000"/>
              </a:solidFill>
            </a:rPr>
          </a:br>
          <a:r>
            <a:rPr lang="en-US" sz="1600" kern="1200"/>
            <a:t>self-calibration </a:t>
          </a:r>
        </a:p>
      </dsp:txBody>
      <dsp:txXfrm>
        <a:off x="5730424" y="497713"/>
        <a:ext cx="1960741" cy="1147875"/>
      </dsp:txXfrm>
    </dsp:sp>
    <dsp:sp modelId="{95E694B9-7FCA-4295-826E-9C5BFE6CBEA8}">
      <dsp:nvSpPr>
        <dsp:cNvPr id="0" name=""/>
        <dsp:cNvSpPr/>
      </dsp:nvSpPr>
      <dsp:spPr>
        <a:xfrm>
          <a:off x="7905708" y="819662"/>
          <a:ext cx="430819" cy="5039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569526"/>
            <a:satOff val="-4743"/>
            <a:lumOff val="601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7905708" y="920457"/>
        <a:ext cx="301573" cy="302387"/>
      </dsp:txXfrm>
    </dsp:sp>
    <dsp:sp modelId="{66D6C1D6-EE7A-47F1-AA5D-D42CD6407FB1}">
      <dsp:nvSpPr>
        <dsp:cNvPr id="0" name=""/>
        <dsp:cNvSpPr/>
      </dsp:nvSpPr>
      <dsp:spPr>
        <a:xfrm>
          <a:off x="8539744" y="462001"/>
          <a:ext cx="2032165" cy="1219299"/>
        </a:xfrm>
        <a:prstGeom prst="roundRect">
          <a:avLst>
            <a:gd name="adj" fmla="val 10000"/>
          </a:avLst>
        </a:prstGeom>
        <a:solidFill>
          <a:schemeClr val="accent2">
            <a:hueOff val="732248"/>
            <a:satOff val="-6098"/>
            <a:lumOff val="77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Classify LiDAR data</a:t>
          </a:r>
        </a:p>
      </dsp:txBody>
      <dsp:txXfrm>
        <a:off x="8575456" y="497713"/>
        <a:ext cx="1960741" cy="1147875"/>
      </dsp:txXfrm>
    </dsp:sp>
    <dsp:sp modelId="{650CD775-1125-47E8-A3E6-3752C3C3DECA}">
      <dsp:nvSpPr>
        <dsp:cNvPr id="0" name=""/>
        <dsp:cNvSpPr/>
      </dsp:nvSpPr>
      <dsp:spPr>
        <a:xfrm rot="5400000">
          <a:off x="9340417" y="1823552"/>
          <a:ext cx="430819" cy="5039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854290"/>
            <a:satOff val="-7114"/>
            <a:lumOff val="902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-5400000">
        <a:off x="9404633" y="1860131"/>
        <a:ext cx="302387" cy="301573"/>
      </dsp:txXfrm>
    </dsp:sp>
    <dsp:sp modelId="{1FEE9DF9-3A74-4DB3-A195-116BB46D74F5}">
      <dsp:nvSpPr>
        <dsp:cNvPr id="0" name=""/>
        <dsp:cNvSpPr/>
      </dsp:nvSpPr>
      <dsp:spPr>
        <a:xfrm>
          <a:off x="8539744" y="2494167"/>
          <a:ext cx="2032165" cy="1219299"/>
        </a:xfrm>
        <a:prstGeom prst="roundRect">
          <a:avLst>
            <a:gd name="adj" fmla="val 10000"/>
          </a:avLst>
        </a:prstGeom>
        <a:solidFill>
          <a:schemeClr val="accent2">
            <a:hueOff val="976331"/>
            <a:satOff val="-8130"/>
            <a:lumOff val="1030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Create DEM </a:t>
          </a:r>
          <a:r>
            <a:rPr lang="en-US" sz="1600" kern="1200">
              <a:solidFill>
                <a:srgbClr val="010000"/>
              </a:solidFill>
            </a:rPr>
            <a:t/>
          </a:r>
          <a:br>
            <a:rPr lang="en-US" sz="1600" kern="1200">
              <a:solidFill>
                <a:srgbClr val="010000"/>
              </a:solidFill>
            </a:rPr>
          </a:br>
          <a:r>
            <a:rPr lang="en-US" sz="1600" kern="1200"/>
            <a:t>and DSM</a:t>
          </a:r>
        </a:p>
      </dsp:txBody>
      <dsp:txXfrm>
        <a:off x="8575456" y="2529879"/>
        <a:ext cx="1960741" cy="1147875"/>
      </dsp:txXfrm>
    </dsp:sp>
    <dsp:sp modelId="{0A1AFB54-C2B0-4305-9258-0AFB010EFE68}">
      <dsp:nvSpPr>
        <dsp:cNvPr id="0" name=""/>
        <dsp:cNvSpPr/>
      </dsp:nvSpPr>
      <dsp:spPr>
        <a:xfrm rot="10800000">
          <a:off x="7930094" y="2851828"/>
          <a:ext cx="430819" cy="5039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139053"/>
            <a:satOff val="-9485"/>
            <a:lumOff val="120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10800000">
        <a:off x="8059340" y="2952623"/>
        <a:ext cx="301573" cy="302387"/>
      </dsp:txXfrm>
    </dsp:sp>
    <dsp:sp modelId="{6D4A7FCF-B7DC-498E-B856-086ACC4529D9}">
      <dsp:nvSpPr>
        <dsp:cNvPr id="0" name=""/>
        <dsp:cNvSpPr/>
      </dsp:nvSpPr>
      <dsp:spPr>
        <a:xfrm>
          <a:off x="5694712" y="2494167"/>
          <a:ext cx="2032165" cy="1219299"/>
        </a:xfrm>
        <a:prstGeom prst="roundRect">
          <a:avLst>
            <a:gd name="adj" fmla="val 10000"/>
          </a:avLst>
        </a:prstGeom>
        <a:solidFill>
          <a:schemeClr val="accent2">
            <a:hueOff val="1220414"/>
            <a:satOff val="-10163"/>
            <a:lumOff val="1288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Create orthophotos and orthophoto mosaic</a:t>
          </a:r>
        </a:p>
      </dsp:txBody>
      <dsp:txXfrm>
        <a:off x="5730424" y="2529879"/>
        <a:ext cx="1960741" cy="1147875"/>
      </dsp:txXfrm>
    </dsp:sp>
    <dsp:sp modelId="{1FCFFA6B-0357-4745-9930-F9F35D716CF5}">
      <dsp:nvSpPr>
        <dsp:cNvPr id="0" name=""/>
        <dsp:cNvSpPr/>
      </dsp:nvSpPr>
      <dsp:spPr>
        <a:xfrm rot="10800000">
          <a:off x="5085062" y="2851828"/>
          <a:ext cx="430819" cy="5039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423816"/>
            <a:satOff val="-11857"/>
            <a:lumOff val="150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10800000">
        <a:off x="5214308" y="2952623"/>
        <a:ext cx="301573" cy="302387"/>
      </dsp:txXfrm>
    </dsp:sp>
    <dsp:sp modelId="{FFBC0421-B992-4C10-9448-5F23E40EDE55}">
      <dsp:nvSpPr>
        <dsp:cNvPr id="0" name=""/>
        <dsp:cNvSpPr/>
      </dsp:nvSpPr>
      <dsp:spPr>
        <a:xfrm>
          <a:off x="2849680" y="2494167"/>
          <a:ext cx="2032165" cy="1219299"/>
        </a:xfrm>
        <a:prstGeom prst="roundRect">
          <a:avLst>
            <a:gd name="adj" fmla="val 10000"/>
          </a:avLst>
        </a:prstGeom>
        <a:solidFill>
          <a:schemeClr val="accent2">
            <a:hueOff val="1464496"/>
            <a:satOff val="-12195"/>
            <a:lumOff val="154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Create a 2D zoo map with identified ground features</a:t>
          </a:r>
        </a:p>
      </dsp:txBody>
      <dsp:txXfrm>
        <a:off x="2885392" y="2529879"/>
        <a:ext cx="1960741" cy="1147875"/>
      </dsp:txXfrm>
    </dsp:sp>
    <dsp:sp modelId="{7523EBE9-3EEE-48C7-8C03-FBD1767E4F38}">
      <dsp:nvSpPr>
        <dsp:cNvPr id="0" name=""/>
        <dsp:cNvSpPr/>
      </dsp:nvSpPr>
      <dsp:spPr>
        <a:xfrm rot="10800000">
          <a:off x="2240030" y="2851828"/>
          <a:ext cx="430819" cy="5039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708579"/>
            <a:satOff val="-14228"/>
            <a:lumOff val="1804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10800000">
        <a:off x="2369276" y="2952623"/>
        <a:ext cx="301573" cy="302387"/>
      </dsp:txXfrm>
    </dsp:sp>
    <dsp:sp modelId="{B33331E0-69C2-4608-8AB6-D70C615FD788}">
      <dsp:nvSpPr>
        <dsp:cNvPr id="0" name=""/>
        <dsp:cNvSpPr/>
      </dsp:nvSpPr>
      <dsp:spPr>
        <a:xfrm>
          <a:off x="4647" y="2494167"/>
          <a:ext cx="2032165" cy="1219299"/>
        </a:xfrm>
        <a:prstGeom prst="roundRect">
          <a:avLst>
            <a:gd name="adj" fmla="val 10000"/>
          </a:avLst>
        </a:prstGeom>
        <a:solidFill>
          <a:schemeClr val="accent2">
            <a:hueOff val="1708579"/>
            <a:satOff val="-14228"/>
            <a:lumOff val="1804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3D models of the main zoo buildings </a:t>
          </a:r>
        </a:p>
      </dsp:txBody>
      <dsp:txXfrm>
        <a:off x="40359" y="2529879"/>
        <a:ext cx="1960741" cy="11478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CDBA57-A7A4-4D36-909A-F24862CFB0B9}">
      <dsp:nvSpPr>
        <dsp:cNvPr id="0" name=""/>
        <dsp:cNvSpPr/>
      </dsp:nvSpPr>
      <dsp:spPr>
        <a:xfrm>
          <a:off x="517524" y="0"/>
          <a:ext cx="4603750" cy="4603750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DC82E9-F3D6-4CA1-9880-719F585916B8}">
      <dsp:nvSpPr>
        <dsp:cNvPr id="0" name=""/>
        <dsp:cNvSpPr/>
      </dsp:nvSpPr>
      <dsp:spPr>
        <a:xfrm>
          <a:off x="954881" y="437356"/>
          <a:ext cx="1795462" cy="17954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Used for city planning and land use classification</a:t>
          </a:r>
        </a:p>
      </dsp:txBody>
      <dsp:txXfrm>
        <a:off x="1042528" y="525003"/>
        <a:ext cx="1620168" cy="1620168"/>
      </dsp:txXfrm>
    </dsp:sp>
    <dsp:sp modelId="{5CEDD40A-C713-4BE0-8399-35F48AD3D8E4}">
      <dsp:nvSpPr>
        <dsp:cNvPr id="0" name=""/>
        <dsp:cNvSpPr/>
      </dsp:nvSpPr>
      <dsp:spPr>
        <a:xfrm>
          <a:off x="2888456" y="437356"/>
          <a:ext cx="1795462" cy="17954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Aerial images required every few years</a:t>
          </a:r>
        </a:p>
      </dsp:txBody>
      <dsp:txXfrm>
        <a:off x="2976103" y="525003"/>
        <a:ext cx="1620168" cy="1620168"/>
      </dsp:txXfrm>
    </dsp:sp>
    <dsp:sp modelId="{556F7F61-1C4E-4059-A963-46828AEA5402}">
      <dsp:nvSpPr>
        <dsp:cNvPr id="0" name=""/>
        <dsp:cNvSpPr/>
      </dsp:nvSpPr>
      <dsp:spPr>
        <a:xfrm>
          <a:off x="954881" y="2370931"/>
          <a:ext cx="1795462" cy="17954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Updated DEMs for flood risk management</a:t>
          </a:r>
        </a:p>
      </dsp:txBody>
      <dsp:txXfrm>
        <a:off x="1042528" y="2458578"/>
        <a:ext cx="1620168" cy="1620168"/>
      </dsp:txXfrm>
    </dsp:sp>
    <dsp:sp modelId="{6E814949-A19E-4889-B551-31ABE2CCA2C4}">
      <dsp:nvSpPr>
        <dsp:cNvPr id="0" name=""/>
        <dsp:cNvSpPr/>
      </dsp:nvSpPr>
      <dsp:spPr>
        <a:xfrm>
          <a:off x="2888456" y="2370931"/>
          <a:ext cx="1795462" cy="17954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Reconstruction after flood </a:t>
          </a:r>
        </a:p>
      </dsp:txBody>
      <dsp:txXfrm>
        <a:off x="2976103" y="2458578"/>
        <a:ext cx="1620168" cy="16201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7AC036-1041-45DF-8DE4-D3C927BEF331}">
      <dsp:nvSpPr>
        <dsp:cNvPr id="0" name=""/>
        <dsp:cNvSpPr/>
      </dsp:nvSpPr>
      <dsp:spPr>
        <a:xfrm>
          <a:off x="2407" y="0"/>
          <a:ext cx="2347866" cy="30437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Aerial Photography </a:t>
          </a:r>
          <a:r>
            <a:rPr lang="en-US" sz="2300" kern="1200">
              <a:solidFill>
                <a:srgbClr val="010000"/>
              </a:solidFill>
            </a:rPr>
            <a:t/>
          </a:r>
          <a:br>
            <a:rPr lang="en-US" sz="2300" kern="1200">
              <a:solidFill>
                <a:srgbClr val="010000"/>
              </a:solidFill>
            </a:rPr>
          </a:br>
          <a:r>
            <a:rPr lang="en-US" sz="2300" kern="1200">
              <a:solidFill>
                <a:srgbClr val="010000"/>
              </a:solidFill>
            </a:rPr>
            <a:t/>
          </a:r>
          <a:br>
            <a:rPr lang="en-US" sz="2300" kern="1200">
              <a:solidFill>
                <a:srgbClr val="010000"/>
              </a:solidFill>
            </a:rPr>
          </a:br>
          <a:r>
            <a:rPr lang="en-US" sz="2300" kern="1200"/>
            <a:t>$2,441</a:t>
          </a:r>
        </a:p>
      </dsp:txBody>
      <dsp:txXfrm>
        <a:off x="71174" y="68767"/>
        <a:ext cx="2210332" cy="2906239"/>
      </dsp:txXfrm>
    </dsp:sp>
    <dsp:sp modelId="{C687DD2A-9B1F-4A75-9D45-EB05687DBDD1}">
      <dsp:nvSpPr>
        <dsp:cNvPr id="0" name=""/>
        <dsp:cNvSpPr/>
      </dsp:nvSpPr>
      <dsp:spPr>
        <a:xfrm>
          <a:off x="2744715" y="0"/>
          <a:ext cx="2347866" cy="30437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>
              <a:cs typeface="Calibri Light"/>
            </a:rPr>
            <a:t>Ground Control Survey </a:t>
          </a:r>
          <a:r>
            <a:rPr lang="en-US" sz="2300" kern="1200">
              <a:solidFill>
                <a:srgbClr val="010000"/>
              </a:solidFill>
              <a:cs typeface="Calibri Light"/>
            </a:rPr>
            <a:t/>
          </a:r>
          <a:br>
            <a:rPr lang="en-US" sz="2300" kern="1200">
              <a:solidFill>
                <a:srgbClr val="010000"/>
              </a:solidFill>
              <a:cs typeface="Calibri Light"/>
            </a:rPr>
          </a:br>
          <a:r>
            <a:rPr lang="en-US" sz="2300" kern="1200">
              <a:solidFill>
                <a:srgbClr val="010000"/>
              </a:solidFill>
              <a:cs typeface="Calibri Light"/>
            </a:rPr>
            <a:t/>
          </a:r>
          <a:br>
            <a:rPr lang="en-US" sz="2300" kern="1200">
              <a:solidFill>
                <a:srgbClr val="010000"/>
              </a:solidFill>
              <a:cs typeface="Calibri Light"/>
            </a:rPr>
          </a:br>
          <a:r>
            <a:rPr lang="en-US" sz="2300" kern="1200"/>
            <a:t>$13,000</a:t>
          </a:r>
        </a:p>
      </dsp:txBody>
      <dsp:txXfrm>
        <a:off x="2813482" y="68767"/>
        <a:ext cx="2210332" cy="2906239"/>
      </dsp:txXfrm>
    </dsp:sp>
    <dsp:sp modelId="{7201BDD4-85FB-4364-B83F-D9BE082B09BA}">
      <dsp:nvSpPr>
        <dsp:cNvPr id="0" name=""/>
        <dsp:cNvSpPr/>
      </dsp:nvSpPr>
      <dsp:spPr>
        <a:xfrm>
          <a:off x="5487024" y="0"/>
          <a:ext cx="2347866" cy="30437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Data Processing </a:t>
          </a:r>
          <a:r>
            <a:rPr lang="en-US" sz="2300" kern="1200">
              <a:solidFill>
                <a:srgbClr val="010000"/>
              </a:solidFill>
            </a:rPr>
            <a:t/>
          </a:r>
          <a:br>
            <a:rPr lang="en-US" sz="2300" kern="1200">
              <a:solidFill>
                <a:srgbClr val="010000"/>
              </a:solidFill>
            </a:rPr>
          </a:br>
          <a:r>
            <a:rPr lang="en-US" sz="2300" kern="1200">
              <a:solidFill>
                <a:srgbClr val="010000"/>
              </a:solidFill>
            </a:rPr>
            <a:t/>
          </a:r>
          <a:br>
            <a:rPr lang="en-US" sz="2300" kern="1200">
              <a:solidFill>
                <a:srgbClr val="010000"/>
              </a:solidFill>
            </a:rPr>
          </a:br>
          <a:r>
            <a:rPr lang="en-US" sz="2300" kern="1200"/>
            <a:t>$26,000</a:t>
          </a:r>
        </a:p>
      </dsp:txBody>
      <dsp:txXfrm>
        <a:off x="5555791" y="68767"/>
        <a:ext cx="2210332" cy="2906239"/>
      </dsp:txXfrm>
    </dsp:sp>
    <dsp:sp modelId="{FA4CC052-7BE2-42A0-8ED7-A37485568908}">
      <dsp:nvSpPr>
        <dsp:cNvPr id="0" name=""/>
        <dsp:cNvSpPr/>
      </dsp:nvSpPr>
      <dsp:spPr>
        <a:xfrm>
          <a:off x="8229332" y="0"/>
          <a:ext cx="2347866" cy="30437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Project Administration </a:t>
          </a:r>
          <a:r>
            <a:rPr lang="en-US" sz="2300" kern="1200">
              <a:solidFill>
                <a:srgbClr val="010000"/>
              </a:solidFill>
            </a:rPr>
            <a:t/>
          </a:r>
          <a:br>
            <a:rPr lang="en-US" sz="2300" kern="1200">
              <a:solidFill>
                <a:srgbClr val="010000"/>
              </a:solidFill>
            </a:rPr>
          </a:br>
          <a:r>
            <a:rPr lang="en-US" sz="2300" kern="1200">
              <a:solidFill>
                <a:srgbClr val="010000"/>
              </a:solidFill>
            </a:rPr>
            <a:t/>
          </a:r>
          <a:br>
            <a:rPr lang="en-US" sz="2300" kern="1200">
              <a:solidFill>
                <a:srgbClr val="010000"/>
              </a:solidFill>
            </a:rPr>
          </a:br>
          <a:r>
            <a:rPr lang="en-US" sz="2300" kern="1200"/>
            <a:t>$12,000</a:t>
          </a:r>
        </a:p>
      </dsp:txBody>
      <dsp:txXfrm>
        <a:off x="8298099" y="68767"/>
        <a:ext cx="2210332" cy="29062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BDF67-70F3-41B2-A0AC-48047487C0C5}">
      <dsp:nvSpPr>
        <dsp:cNvPr id="0" name=""/>
        <dsp:cNvSpPr/>
      </dsp:nvSpPr>
      <dsp:spPr>
        <a:xfrm>
          <a:off x="156995" y="3150"/>
          <a:ext cx="3207052" cy="192423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Fail to meet user requirements/specifications</a:t>
          </a:r>
        </a:p>
      </dsp:txBody>
      <dsp:txXfrm>
        <a:off x="156995" y="3150"/>
        <a:ext cx="3207052" cy="1924231"/>
      </dsp:txXfrm>
    </dsp:sp>
    <dsp:sp modelId="{82EC9776-89A7-4DB9-AFE2-1487DD11FFF6}">
      <dsp:nvSpPr>
        <dsp:cNvPr id="0" name=""/>
        <dsp:cNvSpPr/>
      </dsp:nvSpPr>
      <dsp:spPr>
        <a:xfrm>
          <a:off x="3684752" y="3150"/>
          <a:ext cx="3207052" cy="1924231"/>
        </a:xfrm>
        <a:prstGeom prst="rect">
          <a:avLst/>
        </a:prstGeom>
        <a:solidFill>
          <a:schemeClr val="accent5">
            <a:hueOff val="185181"/>
            <a:satOff val="1409"/>
            <a:lumOff val="10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Bad Weather</a:t>
          </a:r>
          <a:endParaRPr lang="en-US" sz="2800" kern="1200" dirty="0"/>
        </a:p>
      </dsp:txBody>
      <dsp:txXfrm>
        <a:off x="3684752" y="3150"/>
        <a:ext cx="3207052" cy="1924231"/>
      </dsp:txXfrm>
    </dsp:sp>
    <dsp:sp modelId="{A13B365B-A989-416C-A64E-1AADB444C782}">
      <dsp:nvSpPr>
        <dsp:cNvPr id="0" name=""/>
        <dsp:cNvSpPr/>
      </dsp:nvSpPr>
      <dsp:spPr>
        <a:xfrm>
          <a:off x="7212510" y="3150"/>
          <a:ext cx="3207052" cy="1924231"/>
        </a:xfrm>
        <a:prstGeom prst="rect">
          <a:avLst/>
        </a:prstGeom>
        <a:solidFill>
          <a:schemeClr val="accent5">
            <a:hueOff val="370361"/>
            <a:satOff val="2818"/>
            <a:lumOff val="20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Fail to generate accurate and complete DEM and zoo map</a:t>
          </a:r>
        </a:p>
      </dsp:txBody>
      <dsp:txXfrm>
        <a:off x="7212510" y="3150"/>
        <a:ext cx="3207052" cy="1924231"/>
      </dsp:txXfrm>
    </dsp:sp>
    <dsp:sp modelId="{37321362-DD08-42DA-A5AD-51B15306AA8B}">
      <dsp:nvSpPr>
        <dsp:cNvPr id="0" name=""/>
        <dsp:cNvSpPr/>
      </dsp:nvSpPr>
      <dsp:spPr>
        <a:xfrm>
          <a:off x="156995" y="2248086"/>
          <a:ext cx="3207052" cy="1924231"/>
        </a:xfrm>
        <a:prstGeom prst="rect">
          <a:avLst/>
        </a:prstGeom>
        <a:solidFill>
          <a:schemeClr val="accent5">
            <a:hueOff val="555542"/>
            <a:satOff val="4228"/>
            <a:lumOff val="3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Personnel injury during surveying</a:t>
          </a:r>
        </a:p>
      </dsp:txBody>
      <dsp:txXfrm>
        <a:off x="156995" y="2248086"/>
        <a:ext cx="3207052" cy="1924231"/>
      </dsp:txXfrm>
    </dsp:sp>
    <dsp:sp modelId="{C0FA4FD0-6571-4033-9825-DE7E0DFD44A7}">
      <dsp:nvSpPr>
        <dsp:cNvPr id="0" name=""/>
        <dsp:cNvSpPr/>
      </dsp:nvSpPr>
      <dsp:spPr>
        <a:xfrm>
          <a:off x="3684752" y="2248086"/>
          <a:ext cx="3207052" cy="1924231"/>
        </a:xfrm>
        <a:prstGeom prst="rect">
          <a:avLst/>
        </a:prstGeom>
        <a:solidFill>
          <a:schemeClr val="accent5">
            <a:hueOff val="740722"/>
            <a:satOff val="5637"/>
            <a:lumOff val="4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Availability/loss  of qualified personnel</a:t>
          </a:r>
        </a:p>
      </dsp:txBody>
      <dsp:txXfrm>
        <a:off x="3684752" y="2248086"/>
        <a:ext cx="3207052" cy="1924231"/>
      </dsp:txXfrm>
    </dsp:sp>
    <dsp:sp modelId="{71ADD396-B348-4AE8-A1AA-20B80639B74E}">
      <dsp:nvSpPr>
        <dsp:cNvPr id="0" name=""/>
        <dsp:cNvSpPr/>
      </dsp:nvSpPr>
      <dsp:spPr>
        <a:xfrm>
          <a:off x="7212510" y="2248086"/>
          <a:ext cx="3207052" cy="1924231"/>
        </a:xfrm>
        <a:prstGeom prst="rect">
          <a:avLst/>
        </a:prstGeom>
        <a:solidFill>
          <a:schemeClr val="accent5">
            <a:hueOff val="925903"/>
            <a:satOff val="7046"/>
            <a:lumOff val="5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Fail to collect images/LiDAR data or complete survey due to </a:t>
          </a:r>
          <a:endParaRPr lang="en-US" sz="2800" kern="1200" dirty="0"/>
        </a:p>
      </dsp:txBody>
      <dsp:txXfrm>
        <a:off x="7212510" y="2248086"/>
        <a:ext cx="3207052" cy="192423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5C4BE9-C365-4B6F-8FF0-90D7AD1CB122}">
      <dsp:nvSpPr>
        <dsp:cNvPr id="0" name=""/>
        <dsp:cNvSpPr/>
      </dsp:nvSpPr>
      <dsp:spPr>
        <a:xfrm>
          <a:off x="5008" y="70931"/>
          <a:ext cx="4379967" cy="43799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Benefits to the public and the Zoo</a:t>
          </a:r>
          <a:endParaRPr lang="en-US" sz="3200" kern="1200" dirty="0">
            <a:latin typeface="Calibri Light"/>
            <a:cs typeface="Calibri Light"/>
          </a:endParaRPr>
        </a:p>
      </dsp:txBody>
      <dsp:txXfrm>
        <a:off x="646439" y="712362"/>
        <a:ext cx="3097105" cy="3097105"/>
      </dsp:txXfrm>
    </dsp:sp>
    <dsp:sp modelId="{52354CE8-A781-4F21-BE52-986D2888E3DD}">
      <dsp:nvSpPr>
        <dsp:cNvPr id="0" name=""/>
        <dsp:cNvSpPr/>
      </dsp:nvSpPr>
      <dsp:spPr>
        <a:xfrm>
          <a:off x="5041971" y="1446241"/>
          <a:ext cx="1392829" cy="16293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800" kern="1200"/>
        </a:p>
      </dsp:txBody>
      <dsp:txXfrm>
        <a:off x="5041971" y="1772111"/>
        <a:ext cx="974980" cy="977608"/>
      </dsp:txXfrm>
    </dsp:sp>
    <dsp:sp modelId="{DA55FF05-6CB3-4ED1-AA95-30575C7F822E}">
      <dsp:nvSpPr>
        <dsp:cNvPr id="0" name=""/>
        <dsp:cNvSpPr/>
      </dsp:nvSpPr>
      <dsp:spPr>
        <a:xfrm>
          <a:off x="7012957" y="70931"/>
          <a:ext cx="4379967" cy="43799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cs typeface="Calibri Light"/>
            </a:rPr>
            <a:t>Flood hazard map of the Zoo and Harvey Passage</a:t>
          </a:r>
          <a:endParaRPr lang="en-US" sz="3200" kern="1200" dirty="0">
            <a:latin typeface="Calibri Light"/>
            <a:cs typeface="Calibri Light"/>
          </a:endParaRPr>
        </a:p>
      </dsp:txBody>
      <dsp:txXfrm>
        <a:off x="7654388" y="712362"/>
        <a:ext cx="3097105" cy="3097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9C7E3-91C9-4C63-9A62-54134EEC8318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C88EB-0AAA-4DBE-A406-3E54C5CF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66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C88EB-0AAA-4DBE-A406-3E54C5CF42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06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69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1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88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94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20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7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82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88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6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66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81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90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824" y="6419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/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/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45E517-B84F-4BC0-BE18-6554A2006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0550" y="2402982"/>
            <a:ext cx="8239252" cy="157253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cs typeface="Calibri Light"/>
              </a:rPr>
              <a:t>Aerial Photogrammetry and Modelling of the Calgary Zoo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834EC-A8AD-4E3B-8DFD-2C1C07BE1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5748" y="4090435"/>
            <a:ext cx="8239253" cy="1228171"/>
          </a:xfrm>
        </p:spPr>
        <p:txBody>
          <a:bodyPr vert="horz" lIns="91440" tIns="0" rIns="91440" bIns="45720" rtlCol="0" anchor="t">
            <a:norm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Team </a:t>
            </a:r>
            <a:r>
              <a:rPr lang="en-US" sz="2400" dirty="0" err="1">
                <a:solidFill>
                  <a:schemeClr val="tx1"/>
                </a:solidFill>
              </a:rPr>
              <a:t>ZooOGL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Lynn Cui, Trisha </a:t>
            </a:r>
            <a:r>
              <a:rPr lang="en-US" sz="1600" dirty="0" err="1">
                <a:solidFill>
                  <a:schemeClr val="tx1"/>
                </a:solidFill>
              </a:rPr>
              <a:t>Escorpiso</a:t>
            </a:r>
            <a:r>
              <a:rPr lang="en-US" sz="1600" dirty="0">
                <a:solidFill>
                  <a:schemeClr val="tx1"/>
                </a:solidFill>
              </a:rPr>
              <a:t>, Tyler Greene,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Kristy Guan, </a:t>
            </a:r>
            <a:r>
              <a:rPr lang="en-US" sz="1600" dirty="0" err="1">
                <a:solidFill>
                  <a:schemeClr val="tx1"/>
                </a:solidFill>
              </a:rPr>
              <a:t>Dawood</a:t>
            </a:r>
            <a:r>
              <a:rPr lang="en-US" sz="1600" dirty="0">
                <a:solidFill>
                  <a:schemeClr val="tx1"/>
                </a:solidFill>
              </a:rPr>
              <a:t> Nadeem, Steven Schroeder</a:t>
            </a:r>
          </a:p>
          <a:p>
            <a:pPr algn="l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A4CD35EF-7348-4E64-8700-827E64EA4E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35823" y="3320139"/>
            <a:ext cx="300774" cy="2592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D52F331-4639-4774-8901-EBE9B991C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36" y="5635294"/>
            <a:ext cx="2375374" cy="990691"/>
          </a:xfrm>
          <a:prstGeom prst="rect">
            <a:avLst/>
          </a:prstGeom>
        </p:spPr>
      </p:pic>
      <p:pic>
        <p:nvPicPr>
          <p:cNvPr id="5" name="Picture 5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5860082-0A75-4762-82BB-9EAD78DAB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422" y="5577171"/>
            <a:ext cx="862941" cy="109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6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ED0729F1-ABF0-4A9E-8C03-5EE8FC1225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1A5E60E-2EE5-4070-9E95-A54C609785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CA71CF87-9BBC-4AB0-878A-278ACC485C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">
              <a:extLst>
                <a:ext uri="{FF2B5EF4-FFF2-40B4-BE49-F238E27FC236}">
                  <a16:creationId xmlns:a16="http://schemas.microsoft.com/office/drawing/2014/main" id="{FE5EBBA9-9C02-488B-A575-6DBA738C6D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">
              <a:extLst>
                <a:ext uri="{FF2B5EF4-FFF2-40B4-BE49-F238E27FC236}">
                  <a16:creationId xmlns:a16="http://schemas.microsoft.com/office/drawing/2014/main" id="{4D65CEE0-F4D3-4F84-95C3-B77FF54F81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">
              <a:extLst>
                <a:ext uri="{FF2B5EF4-FFF2-40B4-BE49-F238E27FC236}">
                  <a16:creationId xmlns:a16="http://schemas.microsoft.com/office/drawing/2014/main" id="{F79A4F55-3FE9-4F18-B5E7-C5C944821F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">
              <a:extLst>
                <a:ext uri="{FF2B5EF4-FFF2-40B4-BE49-F238E27FC236}">
                  <a16:creationId xmlns:a16="http://schemas.microsoft.com/office/drawing/2014/main" id="{03697276-7E3D-4850-9A31-9C6F09450D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0">
              <a:extLst>
                <a:ext uri="{FF2B5EF4-FFF2-40B4-BE49-F238E27FC236}">
                  <a16:creationId xmlns:a16="http://schemas.microsoft.com/office/drawing/2014/main" id="{6E9014AE-1A87-44D4-A23D-8A593450B5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">
              <a:extLst>
                <a:ext uri="{FF2B5EF4-FFF2-40B4-BE49-F238E27FC236}">
                  <a16:creationId xmlns:a16="http://schemas.microsoft.com/office/drawing/2014/main" id="{387CC58F-4DDC-4D27-9DAE-F8C5492C21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708F92F9-72F5-4C86-A495-5036739E91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3">
              <a:extLst>
                <a:ext uri="{FF2B5EF4-FFF2-40B4-BE49-F238E27FC236}">
                  <a16:creationId xmlns:a16="http://schemas.microsoft.com/office/drawing/2014/main" id="{521E3EF7-F138-4E38-932D-521C394543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4">
              <a:extLst>
                <a:ext uri="{FF2B5EF4-FFF2-40B4-BE49-F238E27FC236}">
                  <a16:creationId xmlns:a16="http://schemas.microsoft.com/office/drawing/2014/main" id="{68FCAD62-290A-4076-924F-8800BC5AEE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5">
              <a:extLst>
                <a:ext uri="{FF2B5EF4-FFF2-40B4-BE49-F238E27FC236}">
                  <a16:creationId xmlns:a16="http://schemas.microsoft.com/office/drawing/2014/main" id="{6BDDD9DF-794F-4A57-8C24-05CC3DC94E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884B02D8-D58B-4B5D-B13D-57E16C7561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7">
              <a:extLst>
                <a:ext uri="{FF2B5EF4-FFF2-40B4-BE49-F238E27FC236}">
                  <a16:creationId xmlns:a16="http://schemas.microsoft.com/office/drawing/2014/main" id="{6F04E1BD-6735-4A01-B639-F788C0F2B2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8">
              <a:extLst>
                <a:ext uri="{FF2B5EF4-FFF2-40B4-BE49-F238E27FC236}">
                  <a16:creationId xmlns:a16="http://schemas.microsoft.com/office/drawing/2014/main" id="{AC898E11-5718-4A4D-87A6-C30DBA5057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9">
              <a:extLst>
                <a:ext uri="{FF2B5EF4-FFF2-40B4-BE49-F238E27FC236}">
                  <a16:creationId xmlns:a16="http://schemas.microsoft.com/office/drawing/2014/main" id="{84A51033-BDA2-4B27-8746-8DA4EFCED4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0">
              <a:extLst>
                <a:ext uri="{FF2B5EF4-FFF2-40B4-BE49-F238E27FC236}">
                  <a16:creationId xmlns:a16="http://schemas.microsoft.com/office/drawing/2014/main" id="{784759D4-AE04-49AF-A4B8-64B4E1F78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1">
              <a:extLst>
                <a:ext uri="{FF2B5EF4-FFF2-40B4-BE49-F238E27FC236}">
                  <a16:creationId xmlns:a16="http://schemas.microsoft.com/office/drawing/2014/main" id="{692EC530-EEBF-4F46-83C8-C2672612E1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2">
              <a:extLst>
                <a:ext uri="{FF2B5EF4-FFF2-40B4-BE49-F238E27FC236}">
                  <a16:creationId xmlns:a16="http://schemas.microsoft.com/office/drawing/2014/main" id="{8BCF6E7C-7AD8-4400-B0F2-1C9A494E5E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3">
              <a:extLst>
                <a:ext uri="{FF2B5EF4-FFF2-40B4-BE49-F238E27FC236}">
                  <a16:creationId xmlns:a16="http://schemas.microsoft.com/office/drawing/2014/main" id="{634A57B2-C66C-41BE-9957-C2F2F1F57A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4">
              <a:extLst>
                <a:ext uri="{FF2B5EF4-FFF2-40B4-BE49-F238E27FC236}">
                  <a16:creationId xmlns:a16="http://schemas.microsoft.com/office/drawing/2014/main" id="{FDCF624D-9F58-46CF-990F-1F71575819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3463A3D4-F18F-4A81-8CCF-EB518414EC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FD42F0-9D87-4D46-A3CC-A169D1563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cs typeface="Calibri Light"/>
              </a:rPr>
              <a:t>Collaborators and User Profile</a:t>
            </a:r>
          </a:p>
        </p:txBody>
      </p:sp>
      <p:graphicFrame>
        <p:nvGraphicFramePr>
          <p:cNvPr id="78" name="Content Placeholder 2">
            <a:extLst>
              <a:ext uri="{FF2B5EF4-FFF2-40B4-BE49-F238E27FC236}">
                <a16:creationId xmlns:a16="http://schemas.microsoft.com/office/drawing/2014/main" id="{1EA23AEC-967C-435F-B643-00D42DBF6B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3590598"/>
              </p:ext>
            </p:extLst>
          </p:nvPr>
        </p:nvGraphicFramePr>
        <p:xfrm>
          <a:off x="1846812" y="1990976"/>
          <a:ext cx="953746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6CEAB14-973F-40E4-B349-820DD8CAD2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3485" b="-1000"/>
          <a:stretch/>
        </p:blipFill>
        <p:spPr>
          <a:xfrm>
            <a:off x="811272" y="2151866"/>
            <a:ext cx="867359" cy="1000597"/>
          </a:xfrm>
          <a:prstGeom prst="rect">
            <a:avLst/>
          </a:prstGeom>
        </p:spPr>
      </p:pic>
      <p:pic>
        <p:nvPicPr>
          <p:cNvPr id="25" name="Picture 4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A982E124-3209-4ED4-8B64-E3231F5D4A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822" y="3567916"/>
            <a:ext cx="1031670" cy="10316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9" name="Picture 4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E8B6EC52-39AA-42E7-9795-0AEEDB54B4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822" y="5010474"/>
            <a:ext cx="1031670" cy="10164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6575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ED0729F1-ABF0-4A9E-8C03-5EE8FC1225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1A5E60E-2EE5-4070-9E95-A54C609785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CA71CF87-9BBC-4AB0-878A-278ACC485C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FE5EBBA9-9C02-488B-A575-6DBA738C6D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4D65CEE0-F4D3-4F84-95C3-B77FF54F81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">
              <a:extLst>
                <a:ext uri="{FF2B5EF4-FFF2-40B4-BE49-F238E27FC236}">
                  <a16:creationId xmlns:a16="http://schemas.microsoft.com/office/drawing/2014/main" id="{F79A4F55-3FE9-4F18-B5E7-C5C944821F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03697276-7E3D-4850-9A31-9C6F09450D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6E9014AE-1A87-44D4-A23D-8A593450B5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387CC58F-4DDC-4D27-9DAE-F8C5492C21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708F92F9-72F5-4C86-A495-5036739E91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521E3EF7-F138-4E38-932D-521C394543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68FCAD62-290A-4076-924F-8800BC5AEE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6BDDD9DF-794F-4A57-8C24-05CC3DC94E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884B02D8-D58B-4B5D-B13D-57E16C7561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6F04E1BD-6735-4A01-B639-F788C0F2B2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AC898E11-5718-4A4D-87A6-C30DBA5057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84A51033-BDA2-4B27-8746-8DA4EFCED4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784759D4-AE04-49AF-A4B8-64B4E1F78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692EC530-EEBF-4F46-83C8-C2672612E1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8BCF6E7C-7AD8-4400-B0F2-1C9A494E5E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3">
              <a:extLst>
                <a:ext uri="{FF2B5EF4-FFF2-40B4-BE49-F238E27FC236}">
                  <a16:creationId xmlns:a16="http://schemas.microsoft.com/office/drawing/2014/main" id="{634A57B2-C66C-41BE-9957-C2F2F1F57A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4">
              <a:extLst>
                <a:ext uri="{FF2B5EF4-FFF2-40B4-BE49-F238E27FC236}">
                  <a16:creationId xmlns:a16="http://schemas.microsoft.com/office/drawing/2014/main" id="{FDCF624D-9F58-46CF-990F-1F71575819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5">
              <a:extLst>
                <a:ext uri="{FF2B5EF4-FFF2-40B4-BE49-F238E27FC236}">
                  <a16:creationId xmlns:a16="http://schemas.microsoft.com/office/drawing/2014/main" id="{3463A3D4-F18F-4A81-8CCF-EB518414EC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7E3CC1-D182-42FD-A961-17C51BF6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 vert="horz" lIns="228600" tIns="228600" rIns="228600" bIns="22860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Project Plan</a:t>
            </a:r>
          </a:p>
        </p:txBody>
      </p:sp>
      <p:graphicFrame>
        <p:nvGraphicFramePr>
          <p:cNvPr id="201" name="TextBox 43">
            <a:extLst>
              <a:ext uri="{FF2B5EF4-FFF2-40B4-BE49-F238E27FC236}">
                <a16:creationId xmlns:a16="http://schemas.microsoft.com/office/drawing/2014/main" id="{40F449B6-F028-4007-B444-ED8AA204F5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4005281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5382347" y="3451423"/>
            <a:ext cx="526562" cy="459911"/>
            <a:chOff x="5382347" y="3451423"/>
            <a:chExt cx="526562" cy="459911"/>
          </a:xfrm>
        </p:grpSpPr>
        <p:sp>
          <p:nvSpPr>
            <p:cNvPr id="859" name="Arrow: Curved Up 858">
              <a:extLst>
                <a:ext uri="{FF2B5EF4-FFF2-40B4-BE49-F238E27FC236}">
                  <a16:creationId xmlns:a16="http://schemas.microsoft.com/office/drawing/2014/main" id="{897CF2D8-C3A2-4858-B7AB-B9602B36F3FE}"/>
                </a:ext>
              </a:extLst>
            </p:cNvPr>
            <p:cNvSpPr/>
            <p:nvPr/>
          </p:nvSpPr>
          <p:spPr>
            <a:xfrm>
              <a:off x="5397282" y="3700160"/>
              <a:ext cx="511627" cy="211174"/>
            </a:xfrm>
            <a:prstGeom prst="curvedUp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60" name="Arrow: Curved Down 859">
              <a:extLst>
                <a:ext uri="{FF2B5EF4-FFF2-40B4-BE49-F238E27FC236}">
                  <a16:creationId xmlns:a16="http://schemas.microsoft.com/office/drawing/2014/main" id="{8091B0F2-5CCB-4FA6-80D8-6B970753A61D}"/>
                </a:ext>
              </a:extLst>
            </p:cNvPr>
            <p:cNvSpPr/>
            <p:nvPr/>
          </p:nvSpPr>
          <p:spPr>
            <a:xfrm flipH="1">
              <a:off x="5382347" y="3451423"/>
              <a:ext cx="513887" cy="211174"/>
            </a:xfrm>
            <a:prstGeom prst="curved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241002" y="3446539"/>
            <a:ext cx="526562" cy="459911"/>
            <a:chOff x="5382347" y="3451423"/>
            <a:chExt cx="526562" cy="459911"/>
          </a:xfrm>
        </p:grpSpPr>
        <p:sp>
          <p:nvSpPr>
            <p:cNvPr id="51" name="Arrow: Curved Up 858">
              <a:extLst>
                <a:ext uri="{FF2B5EF4-FFF2-40B4-BE49-F238E27FC236}">
                  <a16:creationId xmlns:a16="http://schemas.microsoft.com/office/drawing/2014/main" id="{897CF2D8-C3A2-4858-B7AB-B9602B36F3FE}"/>
                </a:ext>
              </a:extLst>
            </p:cNvPr>
            <p:cNvSpPr/>
            <p:nvPr/>
          </p:nvSpPr>
          <p:spPr>
            <a:xfrm>
              <a:off x="5397282" y="3700160"/>
              <a:ext cx="511627" cy="211174"/>
            </a:xfrm>
            <a:prstGeom prst="curvedUp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Arrow: Curved Down 859">
              <a:extLst>
                <a:ext uri="{FF2B5EF4-FFF2-40B4-BE49-F238E27FC236}">
                  <a16:creationId xmlns:a16="http://schemas.microsoft.com/office/drawing/2014/main" id="{8091B0F2-5CCB-4FA6-80D8-6B970753A61D}"/>
                </a:ext>
              </a:extLst>
            </p:cNvPr>
            <p:cNvSpPr/>
            <p:nvPr/>
          </p:nvSpPr>
          <p:spPr>
            <a:xfrm flipH="1">
              <a:off x="5382347" y="3451423"/>
              <a:ext cx="513887" cy="211174"/>
            </a:xfrm>
            <a:prstGeom prst="curved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1099657" y="3446539"/>
            <a:ext cx="526562" cy="459911"/>
            <a:chOff x="5382347" y="3451423"/>
            <a:chExt cx="526562" cy="459911"/>
          </a:xfrm>
        </p:grpSpPr>
        <p:sp>
          <p:nvSpPr>
            <p:cNvPr id="54" name="Arrow: Curved Up 858">
              <a:extLst>
                <a:ext uri="{FF2B5EF4-FFF2-40B4-BE49-F238E27FC236}">
                  <a16:creationId xmlns:a16="http://schemas.microsoft.com/office/drawing/2014/main" id="{897CF2D8-C3A2-4858-B7AB-B9602B36F3FE}"/>
                </a:ext>
              </a:extLst>
            </p:cNvPr>
            <p:cNvSpPr/>
            <p:nvPr/>
          </p:nvSpPr>
          <p:spPr>
            <a:xfrm>
              <a:off x="5397282" y="3700160"/>
              <a:ext cx="511627" cy="211174"/>
            </a:xfrm>
            <a:prstGeom prst="curvedUp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Arrow: Curved Down 859">
              <a:extLst>
                <a:ext uri="{FF2B5EF4-FFF2-40B4-BE49-F238E27FC236}">
                  <a16:creationId xmlns:a16="http://schemas.microsoft.com/office/drawing/2014/main" id="{8091B0F2-5CCB-4FA6-80D8-6B970753A61D}"/>
                </a:ext>
              </a:extLst>
            </p:cNvPr>
            <p:cNvSpPr/>
            <p:nvPr/>
          </p:nvSpPr>
          <p:spPr>
            <a:xfrm flipH="1">
              <a:off x="5382347" y="3451423"/>
              <a:ext cx="513887" cy="211174"/>
            </a:xfrm>
            <a:prstGeom prst="curved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376009" y="5484744"/>
            <a:ext cx="526562" cy="459911"/>
            <a:chOff x="5382347" y="3451423"/>
            <a:chExt cx="526562" cy="459911"/>
          </a:xfrm>
        </p:grpSpPr>
        <p:sp>
          <p:nvSpPr>
            <p:cNvPr id="57" name="Arrow: Curved Up 858">
              <a:extLst>
                <a:ext uri="{FF2B5EF4-FFF2-40B4-BE49-F238E27FC236}">
                  <a16:creationId xmlns:a16="http://schemas.microsoft.com/office/drawing/2014/main" id="{897CF2D8-C3A2-4858-B7AB-B9602B36F3FE}"/>
                </a:ext>
              </a:extLst>
            </p:cNvPr>
            <p:cNvSpPr/>
            <p:nvPr/>
          </p:nvSpPr>
          <p:spPr>
            <a:xfrm>
              <a:off x="5397282" y="3700160"/>
              <a:ext cx="511627" cy="211174"/>
            </a:xfrm>
            <a:prstGeom prst="curvedUp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Arrow: Curved Down 859">
              <a:extLst>
                <a:ext uri="{FF2B5EF4-FFF2-40B4-BE49-F238E27FC236}">
                  <a16:creationId xmlns:a16="http://schemas.microsoft.com/office/drawing/2014/main" id="{8091B0F2-5CCB-4FA6-80D8-6B970753A61D}"/>
                </a:ext>
              </a:extLst>
            </p:cNvPr>
            <p:cNvSpPr/>
            <p:nvPr/>
          </p:nvSpPr>
          <p:spPr>
            <a:xfrm flipH="1">
              <a:off x="5382347" y="3451423"/>
              <a:ext cx="513887" cy="211174"/>
            </a:xfrm>
            <a:prstGeom prst="curved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234664" y="5479860"/>
            <a:ext cx="526562" cy="459911"/>
            <a:chOff x="5382347" y="3451423"/>
            <a:chExt cx="526562" cy="459911"/>
          </a:xfrm>
        </p:grpSpPr>
        <p:sp>
          <p:nvSpPr>
            <p:cNvPr id="60" name="Arrow: Curved Up 858">
              <a:extLst>
                <a:ext uri="{FF2B5EF4-FFF2-40B4-BE49-F238E27FC236}">
                  <a16:creationId xmlns:a16="http://schemas.microsoft.com/office/drawing/2014/main" id="{897CF2D8-C3A2-4858-B7AB-B9602B36F3FE}"/>
                </a:ext>
              </a:extLst>
            </p:cNvPr>
            <p:cNvSpPr/>
            <p:nvPr/>
          </p:nvSpPr>
          <p:spPr>
            <a:xfrm>
              <a:off x="5397282" y="3700160"/>
              <a:ext cx="511627" cy="211174"/>
            </a:xfrm>
            <a:prstGeom prst="curvedUp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Arrow: Curved Down 859">
              <a:extLst>
                <a:ext uri="{FF2B5EF4-FFF2-40B4-BE49-F238E27FC236}">
                  <a16:creationId xmlns:a16="http://schemas.microsoft.com/office/drawing/2014/main" id="{8091B0F2-5CCB-4FA6-80D8-6B970753A61D}"/>
                </a:ext>
              </a:extLst>
            </p:cNvPr>
            <p:cNvSpPr/>
            <p:nvPr/>
          </p:nvSpPr>
          <p:spPr>
            <a:xfrm flipH="1">
              <a:off x="5382347" y="3451423"/>
              <a:ext cx="513887" cy="211174"/>
            </a:xfrm>
            <a:prstGeom prst="curved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1093319" y="5479860"/>
            <a:ext cx="526562" cy="459911"/>
            <a:chOff x="5382347" y="3451423"/>
            <a:chExt cx="526562" cy="459911"/>
          </a:xfrm>
        </p:grpSpPr>
        <p:sp>
          <p:nvSpPr>
            <p:cNvPr id="63" name="Arrow: Curved Up 858">
              <a:extLst>
                <a:ext uri="{FF2B5EF4-FFF2-40B4-BE49-F238E27FC236}">
                  <a16:creationId xmlns:a16="http://schemas.microsoft.com/office/drawing/2014/main" id="{897CF2D8-C3A2-4858-B7AB-B9602B36F3FE}"/>
                </a:ext>
              </a:extLst>
            </p:cNvPr>
            <p:cNvSpPr/>
            <p:nvPr/>
          </p:nvSpPr>
          <p:spPr>
            <a:xfrm>
              <a:off x="5397282" y="3700160"/>
              <a:ext cx="511627" cy="211174"/>
            </a:xfrm>
            <a:prstGeom prst="curvedUp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Arrow: Curved Down 859">
              <a:extLst>
                <a:ext uri="{FF2B5EF4-FFF2-40B4-BE49-F238E27FC236}">
                  <a16:creationId xmlns:a16="http://schemas.microsoft.com/office/drawing/2014/main" id="{8091B0F2-5CCB-4FA6-80D8-6B970753A61D}"/>
                </a:ext>
              </a:extLst>
            </p:cNvPr>
            <p:cNvSpPr/>
            <p:nvPr/>
          </p:nvSpPr>
          <p:spPr>
            <a:xfrm flipH="1">
              <a:off x="5382347" y="3451423"/>
              <a:ext cx="513887" cy="211174"/>
            </a:xfrm>
            <a:prstGeom prst="curved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524064" y="5483883"/>
            <a:ext cx="526562" cy="459911"/>
            <a:chOff x="5382347" y="3451423"/>
            <a:chExt cx="526562" cy="459911"/>
          </a:xfrm>
        </p:grpSpPr>
        <p:sp>
          <p:nvSpPr>
            <p:cNvPr id="66" name="Arrow: Curved Up 858">
              <a:extLst>
                <a:ext uri="{FF2B5EF4-FFF2-40B4-BE49-F238E27FC236}">
                  <a16:creationId xmlns:a16="http://schemas.microsoft.com/office/drawing/2014/main" id="{897CF2D8-C3A2-4858-B7AB-B9602B36F3FE}"/>
                </a:ext>
              </a:extLst>
            </p:cNvPr>
            <p:cNvSpPr/>
            <p:nvPr/>
          </p:nvSpPr>
          <p:spPr>
            <a:xfrm>
              <a:off x="5397282" y="3700160"/>
              <a:ext cx="511627" cy="211174"/>
            </a:xfrm>
            <a:prstGeom prst="curvedUp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Arrow: Curved Down 859">
              <a:extLst>
                <a:ext uri="{FF2B5EF4-FFF2-40B4-BE49-F238E27FC236}">
                  <a16:creationId xmlns:a16="http://schemas.microsoft.com/office/drawing/2014/main" id="{8091B0F2-5CCB-4FA6-80D8-6B970753A61D}"/>
                </a:ext>
              </a:extLst>
            </p:cNvPr>
            <p:cNvSpPr/>
            <p:nvPr/>
          </p:nvSpPr>
          <p:spPr>
            <a:xfrm flipH="1">
              <a:off x="5382347" y="3451423"/>
              <a:ext cx="513887" cy="211174"/>
            </a:xfrm>
            <a:prstGeom prst="curved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854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0FB85-15D6-4743-B4C3-A86F43B18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Sustainability </a:t>
            </a:r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6FD3D24-5AC9-4621-B42C-C53A9D5BB1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824618"/>
              </p:ext>
            </p:extLst>
          </p:nvPr>
        </p:nvGraphicFramePr>
        <p:xfrm>
          <a:off x="5440363" y="1125538"/>
          <a:ext cx="5638800" cy="4603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082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84DC7300-CE29-46FD-A813-34A5C534B8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004BE1D-7ED6-4B4D-8B78-34146771F8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74" name="Freeform 5">
              <a:extLst>
                <a:ext uri="{FF2B5EF4-FFF2-40B4-BE49-F238E27FC236}">
                  <a16:creationId xmlns:a16="http://schemas.microsoft.com/office/drawing/2014/main" id="{099A05AB-A332-4018-932F-33A668C29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6">
              <a:extLst>
                <a:ext uri="{FF2B5EF4-FFF2-40B4-BE49-F238E27FC236}">
                  <a16:creationId xmlns:a16="http://schemas.microsoft.com/office/drawing/2014/main" id="{22997B7F-9B62-4AF4-BB21-90603CD940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7">
              <a:extLst>
                <a:ext uri="{FF2B5EF4-FFF2-40B4-BE49-F238E27FC236}">
                  <a16:creationId xmlns:a16="http://schemas.microsoft.com/office/drawing/2014/main" id="{0A9A6FBE-DF0C-4543-90CA-057D272BA6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8">
              <a:extLst>
                <a:ext uri="{FF2B5EF4-FFF2-40B4-BE49-F238E27FC236}">
                  <a16:creationId xmlns:a16="http://schemas.microsoft.com/office/drawing/2014/main" id="{29B0431A-FA18-4A44-BC4A-7CA9931F86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9">
              <a:extLst>
                <a:ext uri="{FF2B5EF4-FFF2-40B4-BE49-F238E27FC236}">
                  <a16:creationId xmlns:a16="http://schemas.microsoft.com/office/drawing/2014/main" id="{33C0BFC5-1EB2-4C1D-A380-E9A91708D2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id="{5ED5103B-9FE7-4CC1-A890-370B615FA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id="{231D726A-61CD-473E-ABC9-78A3F08799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2">
              <a:extLst>
                <a:ext uri="{FF2B5EF4-FFF2-40B4-BE49-F238E27FC236}">
                  <a16:creationId xmlns:a16="http://schemas.microsoft.com/office/drawing/2014/main" id="{A8E12873-3264-4C7A-AE9D-586F62DDE6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3">
              <a:extLst>
                <a:ext uri="{FF2B5EF4-FFF2-40B4-BE49-F238E27FC236}">
                  <a16:creationId xmlns:a16="http://schemas.microsoft.com/office/drawing/2014/main" id="{50507C59-F075-435B-B83E-730BD5763D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4">
              <a:extLst>
                <a:ext uri="{FF2B5EF4-FFF2-40B4-BE49-F238E27FC236}">
                  <a16:creationId xmlns:a16="http://schemas.microsoft.com/office/drawing/2014/main" id="{F06C3431-564F-4C79-AF6D-E5D43172DD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5">
              <a:extLst>
                <a:ext uri="{FF2B5EF4-FFF2-40B4-BE49-F238E27FC236}">
                  <a16:creationId xmlns:a16="http://schemas.microsoft.com/office/drawing/2014/main" id="{111CA23E-C9AA-40EF-B510-16652F69C8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573E6140-801C-4A31-8AE7-B256D0AD7E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7">
              <a:extLst>
                <a:ext uri="{FF2B5EF4-FFF2-40B4-BE49-F238E27FC236}">
                  <a16:creationId xmlns:a16="http://schemas.microsoft.com/office/drawing/2014/main" id="{94909E17-A614-44BD-BBB1-ADC94E8F55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8">
              <a:extLst>
                <a:ext uri="{FF2B5EF4-FFF2-40B4-BE49-F238E27FC236}">
                  <a16:creationId xmlns:a16="http://schemas.microsoft.com/office/drawing/2014/main" id="{9F51E3F7-0029-439E-8B79-F5F2656A76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9">
              <a:extLst>
                <a:ext uri="{FF2B5EF4-FFF2-40B4-BE49-F238E27FC236}">
                  <a16:creationId xmlns:a16="http://schemas.microsoft.com/office/drawing/2014/main" id="{A9D1D74F-2AD6-48D9-804E-0EA7B46AC6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0">
              <a:extLst>
                <a:ext uri="{FF2B5EF4-FFF2-40B4-BE49-F238E27FC236}">
                  <a16:creationId xmlns:a16="http://schemas.microsoft.com/office/drawing/2014/main" id="{03514526-C908-4C4F-B8F8-F6C722470D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21">
              <a:extLst>
                <a:ext uri="{FF2B5EF4-FFF2-40B4-BE49-F238E27FC236}">
                  <a16:creationId xmlns:a16="http://schemas.microsoft.com/office/drawing/2014/main" id="{07BDF7F0-EF21-412F-ABEC-1D7865ABD2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22">
              <a:extLst>
                <a:ext uri="{FF2B5EF4-FFF2-40B4-BE49-F238E27FC236}">
                  <a16:creationId xmlns:a16="http://schemas.microsoft.com/office/drawing/2014/main" id="{443CA50E-0D3F-405F-953A-AE587B2F8B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3">
              <a:extLst>
                <a:ext uri="{FF2B5EF4-FFF2-40B4-BE49-F238E27FC236}">
                  <a16:creationId xmlns:a16="http://schemas.microsoft.com/office/drawing/2014/main" id="{81115E4F-6E99-40C5-B69B-403433FAB6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24">
              <a:extLst>
                <a:ext uri="{FF2B5EF4-FFF2-40B4-BE49-F238E27FC236}">
                  <a16:creationId xmlns:a16="http://schemas.microsoft.com/office/drawing/2014/main" id="{07193EEC-A41E-4460-ABF5-968F8D7CE2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25">
              <a:extLst>
                <a:ext uri="{FF2B5EF4-FFF2-40B4-BE49-F238E27FC236}">
                  <a16:creationId xmlns:a16="http://schemas.microsoft.com/office/drawing/2014/main" id="{9670BEBE-D658-486C-B989-D7FA16F05C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A8595913-44BC-47F1-AF06-37E9D1F7E6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4672" y="4281677"/>
            <a:ext cx="10579607" cy="1771275"/>
            <a:chOff x="804672" y="3893141"/>
            <a:chExt cx="10579607" cy="1771275"/>
          </a:xfrm>
          <a:solidFill>
            <a:schemeClr val="tx2"/>
          </a:solidFill>
        </p:grpSpPr>
        <p:sp>
          <p:nvSpPr>
            <p:cNvPr id="197" name="Isosceles Triangle 39">
              <a:extLst>
                <a:ext uri="{FF2B5EF4-FFF2-40B4-BE49-F238E27FC236}">
                  <a16:creationId xmlns:a16="http://schemas.microsoft.com/office/drawing/2014/main" id="{320B341F-1B0B-4526-B8E8-6344A6C699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42C9BBFB-8079-42C7-BC45-C854D93106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672" y="3893141"/>
              <a:ext cx="10579607" cy="1420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968" y="4368773"/>
            <a:ext cx="10417231" cy="1250384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Approximate Budget </a:t>
            </a:r>
            <a:br>
              <a:rPr lang="en-US">
                <a:solidFill>
                  <a:schemeClr val="bg1"/>
                </a:solidFill>
                <a:cs typeface="Calibri Light"/>
              </a:rPr>
            </a:br>
            <a:r>
              <a:rPr lang="en-US">
                <a:solidFill>
                  <a:schemeClr val="bg1"/>
                </a:solidFill>
                <a:cs typeface="Calibri Light"/>
              </a:rPr>
              <a:t>$53,441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DA2A708-277F-461B-9DE3-00032D52F2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2014742"/>
              </p:ext>
            </p:extLst>
          </p:nvPr>
        </p:nvGraphicFramePr>
        <p:xfrm>
          <a:off x="804672" y="803186"/>
          <a:ext cx="10579607" cy="3043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564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D0729F1-ABF0-4A9E-8C03-5EE8FC1225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1A5E60E-2EE5-4070-9E95-A54C609785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CA71CF87-9BBC-4AB0-878A-278ACC485C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FE5EBBA9-9C02-488B-A575-6DBA738C6D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4D65CEE0-F4D3-4F84-95C3-B77FF54F81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F79A4F55-3FE9-4F18-B5E7-C5C944821F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03697276-7E3D-4850-9A31-9C6F09450D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6E9014AE-1A87-44D4-A23D-8A593450B5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387CC58F-4DDC-4D27-9DAE-F8C5492C21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708F92F9-72F5-4C86-A495-5036739E91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521E3EF7-F138-4E38-932D-521C394543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68FCAD62-290A-4076-924F-8800BC5AEE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6BDDD9DF-794F-4A57-8C24-05CC3DC94E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884B02D8-D58B-4B5D-B13D-57E16C7561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6F04E1BD-6735-4A01-B639-F788C0F2B2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AC898E11-5718-4A4D-87A6-C30DBA5057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84A51033-BDA2-4B27-8746-8DA4EFCED4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784759D4-AE04-49AF-A4B8-64B4E1F78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692EC530-EEBF-4F46-83C8-C2672612E1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8BCF6E7C-7AD8-4400-B0F2-1C9A494E5E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634A57B2-C66C-41BE-9957-C2F2F1F57A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FDCF624D-9F58-46CF-990F-1F71575819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3463A3D4-F18F-4A81-8CCF-EB518414EC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 fontScale="90000"/>
          </a:bodyPr>
          <a:lstStyle/>
          <a:p>
            <a:r>
              <a:rPr lang="en-US" sz="5300" dirty="0">
                <a:solidFill>
                  <a:schemeClr val="tx1"/>
                </a:solidFill>
                <a:cs typeface="Calibri Light"/>
              </a:rPr>
              <a:t>Issues and Risks</a:t>
            </a:r>
            <a:r>
              <a:rPr lang="en-US" sz="4400" dirty="0">
                <a:solidFill>
                  <a:schemeClr val="tx1"/>
                </a:solidFill>
                <a:cs typeface="Calibri Light"/>
              </a:rPr>
              <a:t> </a:t>
            </a:r>
            <a:endParaRPr lang="en-US" sz="4400" dirty="0">
              <a:solidFill>
                <a:schemeClr val="tx1"/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955E5DB6-82CE-4519-A634-723C7CB6F0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7653409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374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5DE2CE1-3FFD-4A97-B562-064510BA35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81" name="Freeform 5">
              <a:extLst>
                <a:ext uri="{FF2B5EF4-FFF2-40B4-BE49-F238E27FC236}">
                  <a16:creationId xmlns:a16="http://schemas.microsoft.com/office/drawing/2014/main" id="{716987E0-8ECB-4FF3-B244-437E313FB9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6">
              <a:extLst>
                <a:ext uri="{FF2B5EF4-FFF2-40B4-BE49-F238E27FC236}">
                  <a16:creationId xmlns:a16="http://schemas.microsoft.com/office/drawing/2014/main" id="{110EED75-13E0-495C-AD38-3A7E839334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7">
              <a:extLst>
                <a:ext uri="{FF2B5EF4-FFF2-40B4-BE49-F238E27FC236}">
                  <a16:creationId xmlns:a16="http://schemas.microsoft.com/office/drawing/2014/main" id="{8B619E04-E874-41CA-926B-7FFA0BAF5D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8">
              <a:extLst>
                <a:ext uri="{FF2B5EF4-FFF2-40B4-BE49-F238E27FC236}">
                  <a16:creationId xmlns:a16="http://schemas.microsoft.com/office/drawing/2014/main" id="{7032C173-9BFF-47B1-9335-68FAEDDBDF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9">
              <a:extLst>
                <a:ext uri="{FF2B5EF4-FFF2-40B4-BE49-F238E27FC236}">
                  <a16:creationId xmlns:a16="http://schemas.microsoft.com/office/drawing/2014/main" id="{9CC1DB0C-5E91-4358-9581-13FC6FEC13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10">
              <a:extLst>
                <a:ext uri="{FF2B5EF4-FFF2-40B4-BE49-F238E27FC236}">
                  <a16:creationId xmlns:a16="http://schemas.microsoft.com/office/drawing/2014/main" id="{DE543B76-6EF2-4FED-9DB3-9198AFA324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11">
              <a:extLst>
                <a:ext uri="{FF2B5EF4-FFF2-40B4-BE49-F238E27FC236}">
                  <a16:creationId xmlns:a16="http://schemas.microsoft.com/office/drawing/2014/main" id="{F9ABF5A2-A398-4EC3-8E56-D5483AB9D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8" name="Freeform 12">
              <a:extLst>
                <a:ext uri="{FF2B5EF4-FFF2-40B4-BE49-F238E27FC236}">
                  <a16:creationId xmlns:a16="http://schemas.microsoft.com/office/drawing/2014/main" id="{B998905E-73FE-4C51-B915-D09169E158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9" name="Freeform 13">
              <a:extLst>
                <a:ext uri="{FF2B5EF4-FFF2-40B4-BE49-F238E27FC236}">
                  <a16:creationId xmlns:a16="http://schemas.microsoft.com/office/drawing/2014/main" id="{D47B8E44-37CD-4A42-A59E-EBCC8ADA0E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0" name="Freeform 14">
              <a:extLst>
                <a:ext uri="{FF2B5EF4-FFF2-40B4-BE49-F238E27FC236}">
                  <a16:creationId xmlns:a16="http://schemas.microsoft.com/office/drawing/2014/main" id="{A8A1CBA5-0135-4992-B06F-6DFBCA37F7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1" name="Freeform 15">
              <a:extLst>
                <a:ext uri="{FF2B5EF4-FFF2-40B4-BE49-F238E27FC236}">
                  <a16:creationId xmlns:a16="http://schemas.microsoft.com/office/drawing/2014/main" id="{717A0FAB-DF6D-48AD-BCFF-8A5C9424F7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3146B402-0069-4640-9616-4DB437F822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5" name="Freeform 17">
              <a:extLst>
                <a:ext uri="{FF2B5EF4-FFF2-40B4-BE49-F238E27FC236}">
                  <a16:creationId xmlns:a16="http://schemas.microsoft.com/office/drawing/2014/main" id="{B5BD9AFB-E188-42BB-A8AB-90C82BD2E2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6" name="Freeform 18">
              <a:extLst>
                <a:ext uri="{FF2B5EF4-FFF2-40B4-BE49-F238E27FC236}">
                  <a16:creationId xmlns:a16="http://schemas.microsoft.com/office/drawing/2014/main" id="{053953C6-4E01-48C7-B453-C508CC632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7" name="Freeform 19">
              <a:extLst>
                <a:ext uri="{FF2B5EF4-FFF2-40B4-BE49-F238E27FC236}">
                  <a16:creationId xmlns:a16="http://schemas.microsoft.com/office/drawing/2014/main" id="{BA867237-E747-4977-8F68-0F80C6E7EA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8" name="Freeform 20">
              <a:extLst>
                <a:ext uri="{FF2B5EF4-FFF2-40B4-BE49-F238E27FC236}">
                  <a16:creationId xmlns:a16="http://schemas.microsoft.com/office/drawing/2014/main" id="{292DDFFE-D457-41DB-BF55-5ED2CDF45E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9" name="Freeform 21">
              <a:extLst>
                <a:ext uri="{FF2B5EF4-FFF2-40B4-BE49-F238E27FC236}">
                  <a16:creationId xmlns:a16="http://schemas.microsoft.com/office/drawing/2014/main" id="{B6CDA40B-A65E-46D0-9CF8-A8AE6672C2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0" name="Freeform 22">
              <a:extLst>
                <a:ext uri="{FF2B5EF4-FFF2-40B4-BE49-F238E27FC236}">
                  <a16:creationId xmlns:a16="http://schemas.microsoft.com/office/drawing/2014/main" id="{C92ADCD3-85EE-45E9-A1F3-312D9A2753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1" name="Freeform 23">
              <a:extLst>
                <a:ext uri="{FF2B5EF4-FFF2-40B4-BE49-F238E27FC236}">
                  <a16:creationId xmlns:a16="http://schemas.microsoft.com/office/drawing/2014/main" id="{128CCDF7-B681-48CE-80E2-096DFED714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2" name="Freeform 24">
              <a:extLst>
                <a:ext uri="{FF2B5EF4-FFF2-40B4-BE49-F238E27FC236}">
                  <a16:creationId xmlns:a16="http://schemas.microsoft.com/office/drawing/2014/main" id="{5E40F3C0-62E6-43AF-A873-C53D6CB0D0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3" name="Freeform 25">
              <a:extLst>
                <a:ext uri="{FF2B5EF4-FFF2-40B4-BE49-F238E27FC236}">
                  <a16:creationId xmlns:a16="http://schemas.microsoft.com/office/drawing/2014/main" id="{5F142280-A807-4AA2-BCDA-1796BC3D40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3CB8CEBB-5C05-42AC-ACF5-D84DC65965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A1B738E5-DA06-4833-A715-5EF411797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7" name="Isosceles Triangle 22">
              <a:extLst>
                <a:ext uri="{FF2B5EF4-FFF2-40B4-BE49-F238E27FC236}">
                  <a16:creationId xmlns:a16="http://schemas.microsoft.com/office/drawing/2014/main" id="{690AEC4E-5749-4A92-AC3E-F995FD7F4D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B57C2A4E-A962-4DBC-89CE-FA3C4F8C2A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60" name="Rectangle 259">
            <a:extLst>
              <a:ext uri="{FF2B5EF4-FFF2-40B4-BE49-F238E27FC236}">
                <a16:creationId xmlns:a16="http://schemas.microsoft.com/office/drawing/2014/main" id="{ED0729F1-ABF0-4A9E-8C03-5EE8FC1225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C1A5E60E-2EE5-4070-9E95-A54C609785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63" name="Freeform 5">
              <a:extLst>
                <a:ext uri="{FF2B5EF4-FFF2-40B4-BE49-F238E27FC236}">
                  <a16:creationId xmlns:a16="http://schemas.microsoft.com/office/drawing/2014/main" id="{CA71CF87-9BBC-4AB0-878A-278ACC485C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6">
              <a:extLst>
                <a:ext uri="{FF2B5EF4-FFF2-40B4-BE49-F238E27FC236}">
                  <a16:creationId xmlns:a16="http://schemas.microsoft.com/office/drawing/2014/main" id="{FE5EBBA9-9C02-488B-A575-6DBA738C6D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7">
              <a:extLst>
                <a:ext uri="{FF2B5EF4-FFF2-40B4-BE49-F238E27FC236}">
                  <a16:creationId xmlns:a16="http://schemas.microsoft.com/office/drawing/2014/main" id="{4D65CEE0-F4D3-4F84-95C3-B77FF54F81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8">
              <a:extLst>
                <a:ext uri="{FF2B5EF4-FFF2-40B4-BE49-F238E27FC236}">
                  <a16:creationId xmlns:a16="http://schemas.microsoft.com/office/drawing/2014/main" id="{F79A4F55-3FE9-4F18-B5E7-C5C944821F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9">
              <a:extLst>
                <a:ext uri="{FF2B5EF4-FFF2-40B4-BE49-F238E27FC236}">
                  <a16:creationId xmlns:a16="http://schemas.microsoft.com/office/drawing/2014/main" id="{03697276-7E3D-4850-9A31-9C6F09450D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0">
              <a:extLst>
                <a:ext uri="{FF2B5EF4-FFF2-40B4-BE49-F238E27FC236}">
                  <a16:creationId xmlns:a16="http://schemas.microsoft.com/office/drawing/2014/main" id="{6E9014AE-1A87-44D4-A23D-8A593450B5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1">
              <a:extLst>
                <a:ext uri="{FF2B5EF4-FFF2-40B4-BE49-F238E27FC236}">
                  <a16:creationId xmlns:a16="http://schemas.microsoft.com/office/drawing/2014/main" id="{387CC58F-4DDC-4D27-9DAE-F8C5492C21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2">
              <a:extLst>
                <a:ext uri="{FF2B5EF4-FFF2-40B4-BE49-F238E27FC236}">
                  <a16:creationId xmlns:a16="http://schemas.microsoft.com/office/drawing/2014/main" id="{708F92F9-72F5-4C86-A495-5036739E91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3">
              <a:extLst>
                <a:ext uri="{FF2B5EF4-FFF2-40B4-BE49-F238E27FC236}">
                  <a16:creationId xmlns:a16="http://schemas.microsoft.com/office/drawing/2014/main" id="{521E3EF7-F138-4E38-932D-521C394543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4">
              <a:extLst>
                <a:ext uri="{FF2B5EF4-FFF2-40B4-BE49-F238E27FC236}">
                  <a16:creationId xmlns:a16="http://schemas.microsoft.com/office/drawing/2014/main" id="{68FCAD62-290A-4076-924F-8800BC5AEE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15">
              <a:extLst>
                <a:ext uri="{FF2B5EF4-FFF2-40B4-BE49-F238E27FC236}">
                  <a16:creationId xmlns:a16="http://schemas.microsoft.com/office/drawing/2014/main" id="{6BDDD9DF-794F-4A57-8C24-05CC3DC94E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6">
              <a:extLst>
                <a:ext uri="{FF2B5EF4-FFF2-40B4-BE49-F238E27FC236}">
                  <a16:creationId xmlns:a16="http://schemas.microsoft.com/office/drawing/2014/main" id="{884B02D8-D58B-4B5D-B13D-57E16C7561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7">
              <a:extLst>
                <a:ext uri="{FF2B5EF4-FFF2-40B4-BE49-F238E27FC236}">
                  <a16:creationId xmlns:a16="http://schemas.microsoft.com/office/drawing/2014/main" id="{6F04E1BD-6735-4A01-B639-F788C0F2B2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18">
              <a:extLst>
                <a:ext uri="{FF2B5EF4-FFF2-40B4-BE49-F238E27FC236}">
                  <a16:creationId xmlns:a16="http://schemas.microsoft.com/office/drawing/2014/main" id="{AC898E11-5718-4A4D-87A6-C30DBA5057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19">
              <a:extLst>
                <a:ext uri="{FF2B5EF4-FFF2-40B4-BE49-F238E27FC236}">
                  <a16:creationId xmlns:a16="http://schemas.microsoft.com/office/drawing/2014/main" id="{84A51033-BDA2-4B27-8746-8DA4EFCED4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0">
              <a:extLst>
                <a:ext uri="{FF2B5EF4-FFF2-40B4-BE49-F238E27FC236}">
                  <a16:creationId xmlns:a16="http://schemas.microsoft.com/office/drawing/2014/main" id="{784759D4-AE04-49AF-A4B8-64B4E1F78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1">
              <a:extLst>
                <a:ext uri="{FF2B5EF4-FFF2-40B4-BE49-F238E27FC236}">
                  <a16:creationId xmlns:a16="http://schemas.microsoft.com/office/drawing/2014/main" id="{692EC530-EEBF-4F46-83C8-C2672612E1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22">
              <a:extLst>
                <a:ext uri="{FF2B5EF4-FFF2-40B4-BE49-F238E27FC236}">
                  <a16:creationId xmlns:a16="http://schemas.microsoft.com/office/drawing/2014/main" id="{8BCF6E7C-7AD8-4400-B0F2-1C9A494E5E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3">
              <a:extLst>
                <a:ext uri="{FF2B5EF4-FFF2-40B4-BE49-F238E27FC236}">
                  <a16:creationId xmlns:a16="http://schemas.microsoft.com/office/drawing/2014/main" id="{634A57B2-C66C-41BE-9957-C2F2F1F57A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24">
              <a:extLst>
                <a:ext uri="{FF2B5EF4-FFF2-40B4-BE49-F238E27FC236}">
                  <a16:creationId xmlns:a16="http://schemas.microsoft.com/office/drawing/2014/main" id="{FDCF624D-9F58-46CF-990F-1F71575819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25">
              <a:extLst>
                <a:ext uri="{FF2B5EF4-FFF2-40B4-BE49-F238E27FC236}">
                  <a16:creationId xmlns:a16="http://schemas.microsoft.com/office/drawing/2014/main" id="{3463A3D4-F18F-4A81-8CCF-EB518414EC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239" name="Content Placeholder 2">
            <a:extLst>
              <a:ext uri="{FF2B5EF4-FFF2-40B4-BE49-F238E27FC236}">
                <a16:creationId xmlns:a16="http://schemas.microsoft.com/office/drawing/2014/main" id="{2E0E85FD-64E5-4EB3-BD87-A294F143E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404854"/>
              </p:ext>
            </p:extLst>
          </p:nvPr>
        </p:nvGraphicFramePr>
        <p:xfrm>
          <a:off x="483625" y="1178671"/>
          <a:ext cx="11397934" cy="4521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3102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F08744-9D7B-4693-B8D6-2A5210AE96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32">
            <a:extLst>
              <a:ext uri="{FF2B5EF4-FFF2-40B4-BE49-F238E27FC236}">
                <a16:creationId xmlns:a16="http://schemas.microsoft.com/office/drawing/2014/main" id="{5B2E630F-F386-44FA-B1A1-C10A9BF434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36127">
            <a:off x="296272" y="1026251"/>
            <a:ext cx="7298578" cy="508848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73567C09-8B4D-49A6-A711-C44C5807D8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554541" y="-619573"/>
            <a:ext cx="9016699" cy="8033868"/>
          </a:xfrm>
          <a:custGeom>
            <a:avLst/>
            <a:gdLst>
              <a:gd name="connsiteX0" fmla="*/ 6078066 w 9016699"/>
              <a:gd name="connsiteY0" fmla="*/ 782055 h 8033868"/>
              <a:gd name="connsiteX1" fmla="*/ 8705208 w 9016699"/>
              <a:gd name="connsiteY1" fmla="*/ 3409197 h 8033868"/>
              <a:gd name="connsiteX2" fmla="*/ 8793057 w 9016699"/>
              <a:gd name="connsiteY2" fmla="*/ 3617452 h 8033868"/>
              <a:gd name="connsiteX3" fmla="*/ 9016699 w 9016699"/>
              <a:gd name="connsiteY3" fmla="*/ 4793120 h 8033868"/>
              <a:gd name="connsiteX4" fmla="*/ 8960084 w 9016699"/>
              <a:gd name="connsiteY4" fmla="*/ 5272709 h 8033868"/>
              <a:gd name="connsiteX5" fmla="*/ 8920563 w 9016699"/>
              <a:gd name="connsiteY5" fmla="*/ 5444162 h 8033868"/>
              <a:gd name="connsiteX6" fmla="*/ 6620466 w 9016699"/>
              <a:gd name="connsiteY6" fmla="*/ 7744259 h 8033868"/>
              <a:gd name="connsiteX7" fmla="*/ 6480006 w 9016699"/>
              <a:gd name="connsiteY7" fmla="*/ 7795347 h 8033868"/>
              <a:gd name="connsiteX8" fmla="*/ 4389696 w 9016699"/>
              <a:gd name="connsiteY8" fmla="*/ 7987178 h 8033868"/>
              <a:gd name="connsiteX9" fmla="*/ 3086984 w 9016699"/>
              <a:gd name="connsiteY9" fmla="*/ 7466023 h 8033868"/>
              <a:gd name="connsiteX10" fmla="*/ 3024300 w 9016699"/>
              <a:gd name="connsiteY10" fmla="*/ 7426965 h 8033868"/>
              <a:gd name="connsiteX11" fmla="*/ 519567 w 9016699"/>
              <a:gd name="connsiteY11" fmla="*/ 4922232 h 8033868"/>
              <a:gd name="connsiteX12" fmla="*/ 419495 w 9016699"/>
              <a:gd name="connsiteY12" fmla="*/ 4733719 h 8033868"/>
              <a:gd name="connsiteX13" fmla="*/ 3514 w 9016699"/>
              <a:gd name="connsiteY13" fmla="*/ 3245168 h 8033868"/>
              <a:gd name="connsiteX14" fmla="*/ 4193329 w 9016699"/>
              <a:gd name="connsiteY14" fmla="*/ 36108 h 8033868"/>
              <a:gd name="connsiteX15" fmla="*/ 5977677 w 9016699"/>
              <a:gd name="connsiteY15" fmla="*/ 722908 h 803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016699" h="8033868">
                <a:moveTo>
                  <a:pt x="6078066" y="782055"/>
                </a:moveTo>
                <a:lnTo>
                  <a:pt x="8705208" y="3409197"/>
                </a:lnTo>
                <a:lnTo>
                  <a:pt x="8793057" y="3617452"/>
                </a:lnTo>
                <a:cubicBezTo>
                  <a:pt x="8935615" y="3988374"/>
                  <a:pt x="9016699" y="4381324"/>
                  <a:pt x="9016699" y="4793120"/>
                </a:cubicBezTo>
                <a:cubicBezTo>
                  <a:pt x="9008675" y="4960329"/>
                  <a:pt x="8989449" y="5120121"/>
                  <a:pt x="8960084" y="5272709"/>
                </a:cubicBezTo>
                <a:lnTo>
                  <a:pt x="8920563" y="5444162"/>
                </a:lnTo>
                <a:lnTo>
                  <a:pt x="6620466" y="7744259"/>
                </a:lnTo>
                <a:lnTo>
                  <a:pt x="6480006" y="7795347"/>
                </a:lnTo>
                <a:cubicBezTo>
                  <a:pt x="5726471" y="8035167"/>
                  <a:pt x="4953020" y="8083925"/>
                  <a:pt x="4389696" y="7987178"/>
                </a:cubicBezTo>
                <a:cubicBezTo>
                  <a:pt x="4014146" y="7922680"/>
                  <a:pt x="3559510" y="7740111"/>
                  <a:pt x="3086984" y="7466023"/>
                </a:cubicBezTo>
                <a:lnTo>
                  <a:pt x="3024300" y="7426965"/>
                </a:lnTo>
                <a:lnTo>
                  <a:pt x="519567" y="4922232"/>
                </a:lnTo>
                <a:lnTo>
                  <a:pt x="419495" y="4733719"/>
                </a:lnTo>
                <a:cubicBezTo>
                  <a:pt x="181303" y="4258474"/>
                  <a:pt x="28977" y="3756361"/>
                  <a:pt x="3514" y="3245168"/>
                </a:cubicBezTo>
                <a:cubicBezTo>
                  <a:pt x="-112889" y="908287"/>
                  <a:pt x="2691131" y="-221884"/>
                  <a:pt x="4193329" y="36108"/>
                </a:cubicBezTo>
                <a:cubicBezTo>
                  <a:pt x="4662766" y="116730"/>
                  <a:pt x="5309837" y="354143"/>
                  <a:pt x="5977677" y="72290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7E87B9-9013-4562-B5E3-CB9B5AF2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629" y="2201484"/>
            <a:ext cx="3015868" cy="2456442"/>
          </a:xfrm>
        </p:spPr>
        <p:txBody>
          <a:bodyPr>
            <a:normAutofit/>
          </a:bodyPr>
          <a:lstStyle/>
          <a:p>
            <a:pPr algn="l"/>
            <a:r>
              <a:rPr lang="en-US" sz="4600">
                <a:cs typeface="Calibri Light"/>
              </a:rPr>
              <a:t>Questions?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0DE3DA5-DA1A-407B-9744-F3659D853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9527" y="458107"/>
            <a:ext cx="4277690" cy="5941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576C4E-ECB8-4680-8200-43E9573B8E39}"/>
              </a:ext>
            </a:extLst>
          </p:cNvPr>
          <p:cNvSpPr txBox="1"/>
          <p:nvPr/>
        </p:nvSpPr>
        <p:spPr>
          <a:xfrm>
            <a:off x="6749968" y="6475071"/>
            <a:ext cx="27432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Credit: </a:t>
            </a:r>
            <a:r>
              <a:rPr lang="en-US" sz="1200" err="1"/>
              <a:t>KeliGirl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26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7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824" y="6419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9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/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/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</p:grpSp>
      <p:sp>
        <p:nvSpPr>
          <p:cNvPr id="43" name="Isosceles Triangle 30">
            <a:extLst>
              <a:ext uri="{FF2B5EF4-FFF2-40B4-BE49-F238E27FC236}">
                <a16:creationId xmlns:a16="http://schemas.microsoft.com/office/drawing/2014/main" id="{A4CD35EF-7348-4E64-8700-827E64EA4E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35823" y="3320139"/>
            <a:ext cx="300774" cy="2592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4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9529A6C5-6A82-48DB-9FF1-20D944AE8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496" y="154715"/>
            <a:ext cx="1407721" cy="14077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30339B2-5740-43C2-9118-FEFDDA68B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392" y="5625411"/>
            <a:ext cx="2375374" cy="99069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77B6D4C-9DBE-4D66-8969-EAD5C8487EB2}"/>
              </a:ext>
            </a:extLst>
          </p:cNvPr>
          <p:cNvSpPr txBox="1"/>
          <p:nvPr/>
        </p:nvSpPr>
        <p:spPr>
          <a:xfrm>
            <a:off x="924303" y="3946078"/>
            <a:ext cx="1991096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err="1"/>
              <a:t>Lingyi</a:t>
            </a:r>
            <a:r>
              <a:rPr lang="en-US" sz="1600" dirty="0"/>
              <a:t> Cui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C68B04-F4E4-47C1-8C7E-5364F97F9547}"/>
              </a:ext>
            </a:extLst>
          </p:cNvPr>
          <p:cNvSpPr txBox="1"/>
          <p:nvPr/>
        </p:nvSpPr>
        <p:spPr>
          <a:xfrm>
            <a:off x="124452" y="5975161"/>
            <a:ext cx="2703614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Trisha </a:t>
            </a:r>
            <a:r>
              <a:rPr lang="en-US" sz="1600" dirty="0" err="1"/>
              <a:t>Escorpiso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32236B-DD25-4DFA-A8BF-2A06EE2F0341}"/>
              </a:ext>
            </a:extLst>
          </p:cNvPr>
          <p:cNvSpPr txBox="1"/>
          <p:nvPr/>
        </p:nvSpPr>
        <p:spPr>
          <a:xfrm>
            <a:off x="-375554" y="1787314"/>
            <a:ext cx="2357251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Tyler Greene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55F62F-C18D-4481-A8D9-F04C9B6F49A5}"/>
              </a:ext>
            </a:extLst>
          </p:cNvPr>
          <p:cNvSpPr txBox="1"/>
          <p:nvPr/>
        </p:nvSpPr>
        <p:spPr>
          <a:xfrm>
            <a:off x="9704543" y="1990974"/>
            <a:ext cx="1991096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Kristy Guan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047185-B861-432F-BF19-44773EB78094}"/>
              </a:ext>
            </a:extLst>
          </p:cNvPr>
          <p:cNvSpPr txBox="1"/>
          <p:nvPr/>
        </p:nvSpPr>
        <p:spPr>
          <a:xfrm>
            <a:off x="8395501" y="6144438"/>
            <a:ext cx="3238005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err="1"/>
              <a:t>Dawood</a:t>
            </a:r>
            <a:r>
              <a:rPr lang="en-US" sz="1600" dirty="0"/>
              <a:t> Nadeem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83CDC4-463D-4B3D-8202-38800B893060}"/>
              </a:ext>
            </a:extLst>
          </p:cNvPr>
          <p:cNvSpPr txBox="1"/>
          <p:nvPr/>
        </p:nvSpPr>
        <p:spPr>
          <a:xfrm>
            <a:off x="8400218" y="4032952"/>
            <a:ext cx="2772887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Steven Schroeder</a:t>
            </a:r>
          </a:p>
          <a:p>
            <a:pPr algn="ctr"/>
            <a:endParaRPr lang="en-US" sz="2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E9DF3C-93D9-405B-8411-8E8E8AC2B22D}"/>
              </a:ext>
            </a:extLst>
          </p:cNvPr>
          <p:cNvSpPr txBox="1"/>
          <p:nvPr/>
        </p:nvSpPr>
        <p:spPr>
          <a:xfrm>
            <a:off x="5856828" y="1669195"/>
            <a:ext cx="3188523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Supervisor:</a:t>
            </a:r>
          </a:p>
          <a:p>
            <a:pPr algn="ctr"/>
            <a:r>
              <a:rPr lang="en-US" sz="1600" dirty="0"/>
              <a:t>Dr. </a:t>
            </a:r>
            <a:r>
              <a:rPr lang="en-US" sz="1600" dirty="0" err="1"/>
              <a:t>Naser</a:t>
            </a:r>
            <a:r>
              <a:rPr lang="en-US" sz="1600" dirty="0"/>
              <a:t> El-</a:t>
            </a:r>
            <a:r>
              <a:rPr lang="en-US" sz="1600" dirty="0" err="1"/>
              <a:t>Sheimy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17BC2-173A-433B-B05B-03BEF08EAA42}"/>
              </a:ext>
            </a:extLst>
          </p:cNvPr>
          <p:cNvSpPr txBox="1"/>
          <p:nvPr/>
        </p:nvSpPr>
        <p:spPr>
          <a:xfrm>
            <a:off x="3370166" y="2930349"/>
            <a:ext cx="4754792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</a:rPr>
              <a:t>Meet the Team:</a:t>
            </a:r>
            <a:endParaRPr lang="en-US" sz="4000" dirty="0">
              <a:solidFill>
                <a:schemeClr val="accent1"/>
              </a:solidFill>
            </a:endParaRPr>
          </a:p>
          <a:p>
            <a:pPr algn="ctr"/>
            <a:endParaRPr lang="en-US" sz="4000" dirty="0">
              <a:solidFill>
                <a:schemeClr val="accent1"/>
              </a:solidFill>
            </a:endParaRPr>
          </a:p>
          <a:p>
            <a:pPr algn="ctr"/>
            <a:r>
              <a:rPr lang="en-US" sz="4000" b="1" dirty="0" err="1">
                <a:solidFill>
                  <a:schemeClr val="accent1"/>
                </a:solidFill>
              </a:rPr>
              <a:t>ZooOGL</a:t>
            </a:r>
            <a:r>
              <a:rPr lang="en-US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 </a:t>
            </a:r>
          </a:p>
        </p:txBody>
      </p:sp>
      <p:pic>
        <p:nvPicPr>
          <p:cNvPr id="10" name="Picture 4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D3238A86-665A-4D7A-964E-DD036F662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262" y="196046"/>
            <a:ext cx="1374114" cy="13538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08AFE50-86DB-49C8-8302-DE7B727BCD04}"/>
              </a:ext>
            </a:extLst>
          </p:cNvPr>
          <p:cNvSpPr txBox="1"/>
          <p:nvPr/>
        </p:nvSpPr>
        <p:spPr>
          <a:xfrm>
            <a:off x="3067547" y="1395757"/>
            <a:ext cx="3188523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:</a:t>
            </a:r>
          </a:p>
          <a:p>
            <a:pPr algn="ctr"/>
            <a:r>
              <a:rPr lang="en-US" sz="1600" dirty="0" smtClean="0"/>
              <a:t>Assistant Supervisor:</a:t>
            </a:r>
          </a:p>
          <a:p>
            <a:pPr algn="ctr"/>
            <a:r>
              <a:rPr lang="en-US" sz="1600" dirty="0" smtClean="0"/>
              <a:t>Hani </a:t>
            </a:r>
            <a:r>
              <a:rPr lang="en-US" sz="1600" dirty="0"/>
              <a:t>Mohammed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617BC2-173A-433B-B05B-03BEF08EAA42}"/>
              </a:ext>
            </a:extLst>
          </p:cNvPr>
          <p:cNvSpPr txBox="1"/>
          <p:nvPr/>
        </p:nvSpPr>
        <p:spPr>
          <a:xfrm>
            <a:off x="3296855" y="5818962"/>
            <a:ext cx="1812715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/>
                </a:solidFill>
              </a:rPr>
              <a:t>Sponsor: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43" y="4350615"/>
            <a:ext cx="1695950" cy="16959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4" t="23334" r="26700" b="43333"/>
          <a:stretch/>
        </p:blipFill>
        <p:spPr>
          <a:xfrm>
            <a:off x="173161" y="2362184"/>
            <a:ext cx="1899153" cy="16384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3" t="20303" r="27710" b="44545"/>
          <a:stretch/>
        </p:blipFill>
        <p:spPr>
          <a:xfrm>
            <a:off x="845298" y="57404"/>
            <a:ext cx="1904376" cy="18720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9" t="20000" r="26700" b="47121"/>
          <a:stretch/>
        </p:blipFill>
        <p:spPr>
          <a:xfrm>
            <a:off x="9115012" y="175130"/>
            <a:ext cx="1710816" cy="17429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1" t="24092" r="28518" b="41212"/>
          <a:stretch/>
        </p:blipFill>
        <p:spPr>
          <a:xfrm>
            <a:off x="9425594" y="4505267"/>
            <a:ext cx="1677907" cy="17230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5" t="21818" r="24882" b="48031"/>
          <a:stretch/>
        </p:blipFill>
        <p:spPr>
          <a:xfrm>
            <a:off x="10037613" y="2491473"/>
            <a:ext cx="1894825" cy="15453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6782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8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E855-3C06-4855-9001-8B52DFCE6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chemeClr val="tx1"/>
                </a:solidFill>
                <a:cs typeface="Calibri Light"/>
              </a:rPr>
              <a:t>Overview</a:t>
            </a:r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5377E-96ED-47F0-B602-1199667F2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64" y="960120"/>
            <a:ext cx="5511800" cy="4171278"/>
          </a:xfrm>
        </p:spPr>
        <p:txBody>
          <a:bodyPr>
            <a:normAutofit lnSpcReduction="10000"/>
          </a:bodyPr>
          <a:lstStyle/>
          <a:p>
            <a:r>
              <a:rPr lang="en-US" sz="2000"/>
              <a:t>Introduction</a:t>
            </a:r>
          </a:p>
          <a:p>
            <a:r>
              <a:rPr lang="en-US" sz="2000"/>
              <a:t>Project Objectives</a:t>
            </a:r>
          </a:p>
          <a:p>
            <a:r>
              <a:rPr lang="en-US" sz="2000"/>
              <a:t>Collaborator and User Profile </a:t>
            </a:r>
          </a:p>
          <a:p>
            <a:r>
              <a:rPr lang="en-US" sz="2000"/>
              <a:t>Project Plan</a:t>
            </a:r>
          </a:p>
          <a:p>
            <a:r>
              <a:rPr lang="en-US" sz="2000"/>
              <a:t>Sustainability</a:t>
            </a:r>
          </a:p>
          <a:p>
            <a:r>
              <a:rPr lang="en-US" sz="2000"/>
              <a:t>Budget </a:t>
            </a:r>
          </a:p>
          <a:p>
            <a:r>
              <a:rPr lang="en-US" sz="2000"/>
              <a:t>Issues and Risks</a:t>
            </a:r>
          </a:p>
          <a:p>
            <a:r>
              <a:rPr lang="en-US" sz="2000"/>
              <a:t>Benefits</a:t>
            </a:r>
          </a:p>
          <a:p>
            <a:r>
              <a:rPr lang="en-US" sz="200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18893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831267-5CAE-41B8-A1CC-66FE1628A6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37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9EE808-85F9-455B-B8F9-FBE90075FB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89DCC09-ED44-478A-8F79-A02EBAF7A5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E2E2454-5C03-4173-B8FE-1AB94658D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E8C684E-09F3-4317-A7D3-3D18C35931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5505EC4-4943-4963-98E8-69AF3FDF03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562C7B8-8AFB-4DDB-B72F-284990D5C4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3443E48-282C-4250-A466-0EC71FB9E1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1DA5A47-4EF3-4987-A0B2-0D48C03004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97C0249-6965-4479-85DD-65D339807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93CC77F-968A-4E39-A274-8278279149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238E5CF-CAEC-4B5C-9DB6-A40F03FB3A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BD96636-6E63-4D65-A35C-92653FC483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8D56D53D-1432-4D95-B0DD-3799916FD8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15107AD-3A21-4847-8F6C-C406292763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74B4AC16-93AF-4037-B469-BD1BAB95C9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57AEC385-0F84-4743-A483-0E97114463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0B47478-85F0-4BCA-9C98-48B633FD5A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8F8E9C6-76DE-42DF-9CD7-B9789CDE1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60FFC41-5F89-4B42-913F-7FB1780636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B956442-7A16-4B5B-908F-D69FC0A933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54D797E-632B-4287-907B-A96D2CCBF4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BF7D9703-D82B-498D-AA68-475F298FAA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D580F2-1EDA-4B5F-98EB-EF8F18E9B7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0F2EADF-2A67-482F-B290-DED5172BB6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9BCFDA0-B04D-4835-A135-02F8969F33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DD3C0B8-C176-40C2-93F5-670E2BAC7D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34A428-BD4A-4F78-9A1B-38964270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D3018-7F67-4D21-93DD-34C1C47A2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3186"/>
            <a:ext cx="5886029" cy="5248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The goal of this project is to create a detailed map and 3D model of the Calgary Zoo. </a:t>
            </a:r>
          </a:p>
          <a:p>
            <a:r>
              <a:rPr lang="en-US" sz="2800"/>
              <a:t> OGL Engineering will provide the aerial photographs and LiDAR data. </a:t>
            </a:r>
          </a:p>
        </p:txBody>
      </p:sp>
    </p:spTree>
    <p:extLst>
      <p:ext uri="{BB962C8B-B14F-4D97-AF65-F5344CB8AC3E}">
        <p14:creationId xmlns:p14="http://schemas.microsoft.com/office/powerpoint/2010/main" val="100642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building, outdoor, ground&#10;&#10;Description generated with high confidence">
            <a:extLst>
              <a:ext uri="{FF2B5EF4-FFF2-40B4-BE49-F238E27FC236}">
                <a16:creationId xmlns:a16="http://schemas.microsoft.com/office/drawing/2014/main" id="{DE2DFC53-D4C1-487D-A992-930D26919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60"/>
          <a:stretch/>
        </p:blipFill>
        <p:spPr>
          <a:xfrm>
            <a:off x="-359806" y="1"/>
            <a:ext cx="12551806" cy="6858000"/>
          </a:xfrm>
          <a:prstGeom prst="rect">
            <a:avLst/>
          </a:prstGeom>
        </p:spPr>
      </p:pic>
      <p:pic>
        <p:nvPicPr>
          <p:cNvPr id="4" name="Picture 4" descr="An old photo of a city&#10;&#10;Description generated with high confidence">
            <a:extLst>
              <a:ext uri="{FF2B5EF4-FFF2-40B4-BE49-F238E27FC236}">
                <a16:creationId xmlns:a16="http://schemas.microsoft.com/office/drawing/2014/main" id="{7003C5E8-DABE-429F-B8C3-F0941AF305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200"/>
          <a:stretch/>
        </p:blipFill>
        <p:spPr>
          <a:xfrm>
            <a:off x="-364746" y="0"/>
            <a:ext cx="12556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9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remove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D486D7C-5A75-4491-A5A0-926A34C5C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9A838D6-43AE-4736-B162-F0917F3147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8EA122E1-E53C-43E7-AB6F-026C86ACD8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B540F4E9-CEBD-4757-9D10-7D8964C171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BB6D638F-1ADE-4C9F-9483-E186101195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BFD1610B-CFC7-4E2E-A40C-15FBBE5A6D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2FB72513-8071-4E2F-B52D-71B8E342E0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C11BDC4A-17ED-4296-A808-1E7704B1DE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E4BD179E-0716-4CC7-8358-4FCE432D59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F10B035C-E04E-4E16-B0EA-34251535AF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C333E64F-0013-4951-AED2-4ADF9A3DE0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D5CC8137-68BF-4B8D-BF60-921EFE85BE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D48144D5-BCCE-4598-AA8E-2778AD33E4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CAEE582F-5AC6-4E20-936F-2955B200E2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9E1FA3D1-AF25-484B-A2A8-E0E3471B1D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4E5F27D3-4E46-4BC6-BF44-A8CDB43537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3D90B4D6-E3FE-4994-91E7-839737CD20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24BB8844-E5C6-43C8-986C-B086D85B55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5F4E951-0C4A-404A-B4BF-00433A0051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C7643136-6CE9-4CE4-80D7-F4B9A193CB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86ABCD-12AC-482A-A302-440A588856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31F69E5-8EA0-43EE-A6D1-9D512E9727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D5755FEC-E2AA-4DB8-BC19-DC35F6D736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514D52-3CFB-403D-B779-ED00EEFF5F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A3F04DB-A0E1-4738-9200-5ACC139A18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256C2BD-5FA6-4A89-AA1D-5E1831F60D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0F8F89B2-5A3E-4258-B1FD-3C261DB0E4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547608BE-6152-41EF-A539-7D198D0E6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600E53EC-97E8-40AD-9D8E-23B6CE764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73F6FBB9-0885-473E-AFED-3B319A9FC2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5835A882-4083-481F-AF9F-AEA1DC2A6B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3AC74B81-BCEB-48E6-9FC4-44FBED50ED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EA47DEFB-AC56-4CB6-96A1-4D1988DA16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A61C862B-2020-4AD0-8801-23CA0ABD5C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C5D9378F-0A88-41EB-BB25-61E80F0036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6AB2D6EC-A090-40B7-987F-58F9B0BED8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E59A9555-6A36-474C-805A-73533BB1A0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6B6A6C1A-51B6-4352-86A9-E327E1F931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0DD5B73F-91E4-4E6B-8B8F-0EC8CA8DA9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7637FCC7-93B5-4A6B-9BCB-2DEB43F539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E84F1379-2755-494F-B28B-D058755D82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2FA90A6D-DF0B-468E-A5A7-2E04BFAABE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1B2C0CFE-7C70-4EE0-9E6B-B00FA19C34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B9BC0B2A-645B-4C49-B141-2C44BD6F56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27EE7547-E8E4-4F5B-A711-972D6CDB62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2BBDA94-AA0C-44A7-991D-B9518CCAD7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15B7B1C-93B4-4BB3-A25E-66EF077E71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Isosceles Triangle 39">
              <a:extLst>
                <a:ext uri="{FF2B5EF4-FFF2-40B4-BE49-F238E27FC236}">
                  <a16:creationId xmlns:a16="http://schemas.microsoft.com/office/drawing/2014/main" id="{0FACDF96-8564-4076-90D5-746BF1925E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57BE550-A384-491D-9EE3-6DAF5C44FD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B1EBA6-AD8D-4C32-962E-607589EEE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519" y="1184855"/>
            <a:ext cx="3654569" cy="587999"/>
          </a:xfrm>
        </p:spPr>
        <p:txBody>
          <a:bodyPr vert="horz" lIns="228600" tIns="228600" rIns="228600" bIns="0" rtlCol="0" anchor="b">
            <a:noAutofit/>
          </a:bodyPr>
          <a:lstStyle/>
          <a:p>
            <a:pPr>
              <a:lnSpc>
                <a:spcPct val="80000"/>
              </a:lnSpc>
            </a:pPr>
            <a:r>
              <a:rPr lang="en-US" sz="3600">
                <a:cs typeface="Calibri Light"/>
              </a:rPr>
              <a:t>Calgary Flood 2013</a:t>
            </a:r>
          </a:p>
        </p:txBody>
      </p:sp>
      <p:pic>
        <p:nvPicPr>
          <p:cNvPr id="4" name="Picture 4" descr="A giraffe standing in a room&#10;&#10;Description generated with very high confidence">
            <a:extLst>
              <a:ext uri="{FF2B5EF4-FFF2-40B4-BE49-F238E27FC236}">
                <a16:creationId xmlns:a16="http://schemas.microsoft.com/office/drawing/2014/main" id="{9C3ABD20-3184-42F2-B306-F89CFFC30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430" r="2" b="2"/>
          <a:stretch/>
        </p:blipFill>
        <p:spPr>
          <a:xfrm>
            <a:off x="5445986" y="-141"/>
            <a:ext cx="3363831" cy="3429227"/>
          </a:xfrm>
          <a:prstGeom prst="rect">
            <a:avLst/>
          </a:prstGeom>
          <a:ln w="9525">
            <a:noFill/>
          </a:ln>
        </p:spPr>
      </p:pic>
      <p:pic>
        <p:nvPicPr>
          <p:cNvPr id="6" name="Picture 6" descr="A picture containing tree, outdoor, sky&#10;&#10;Description generated with very high confidence">
            <a:extLst>
              <a:ext uri="{FF2B5EF4-FFF2-40B4-BE49-F238E27FC236}">
                <a16:creationId xmlns:a16="http://schemas.microsoft.com/office/drawing/2014/main" id="{0A78AC42-A072-43AD-A83B-9E0CDE9CD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51" r="13323" b="4"/>
          <a:stretch/>
        </p:blipFill>
        <p:spPr>
          <a:xfrm>
            <a:off x="8810134" y="10"/>
            <a:ext cx="3381866" cy="3429217"/>
          </a:xfrm>
          <a:prstGeom prst="rect">
            <a:avLst/>
          </a:prstGeom>
          <a:ln w="9525">
            <a:noFill/>
          </a:ln>
        </p:spPr>
      </p:pic>
      <p:pic>
        <p:nvPicPr>
          <p:cNvPr id="12" name="Picture 12" descr="A view of a city&#10;&#10;Description generated with high confidence">
            <a:extLst>
              <a:ext uri="{FF2B5EF4-FFF2-40B4-BE49-F238E27FC236}">
                <a16:creationId xmlns:a16="http://schemas.microsoft.com/office/drawing/2014/main" id="{D8189267-A904-4C32-AB39-F8A387ABCC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15" r="32754"/>
          <a:stretch/>
        </p:blipFill>
        <p:spPr>
          <a:xfrm>
            <a:off x="5445985" y="3428858"/>
            <a:ext cx="3373195" cy="3429227"/>
          </a:xfrm>
          <a:prstGeom prst="rect">
            <a:avLst/>
          </a:prstGeom>
          <a:ln w="9525">
            <a:noFill/>
          </a:ln>
        </p:spPr>
      </p:pic>
      <p:pic>
        <p:nvPicPr>
          <p:cNvPr id="8" name="Picture 8" descr="A picture containing building, fence, ground, outdoor&#10;&#10;Description generated with very high confidence">
            <a:extLst>
              <a:ext uri="{FF2B5EF4-FFF2-40B4-BE49-F238E27FC236}">
                <a16:creationId xmlns:a16="http://schemas.microsoft.com/office/drawing/2014/main" id="{BFA84B5A-FD9B-4EB3-9677-7D14DB213B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68" r="8874" b="2"/>
          <a:stretch/>
        </p:blipFill>
        <p:spPr>
          <a:xfrm>
            <a:off x="8819487" y="3428999"/>
            <a:ext cx="3372513" cy="3429227"/>
          </a:xfrm>
          <a:prstGeom prst="rect">
            <a:avLst/>
          </a:prstGeom>
          <a:ln w="9525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C8835C-4151-4208-ACF2-200DA45DD2DE}"/>
              </a:ext>
            </a:extLst>
          </p:cNvPr>
          <p:cNvSpPr txBox="1"/>
          <p:nvPr/>
        </p:nvSpPr>
        <p:spPr>
          <a:xfrm>
            <a:off x="3056488" y="6393562"/>
            <a:ext cx="2458359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Photo credit: </a:t>
            </a:r>
            <a:br>
              <a:rPr lang="en-US" sz="1200"/>
            </a:br>
            <a:r>
              <a:rPr lang="en-US" sz="1200"/>
              <a:t>Calgary Zoo &amp; Calgary Herald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1F0DF1-61A9-4E17-8677-49642DBD8B24}"/>
              </a:ext>
            </a:extLst>
          </p:cNvPr>
          <p:cNvSpPr txBox="1"/>
          <p:nvPr/>
        </p:nvSpPr>
        <p:spPr>
          <a:xfrm>
            <a:off x="963882" y="2374075"/>
            <a:ext cx="3495303" cy="24041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ts val="1000"/>
              </a:spcBef>
              <a:buChar char="•"/>
            </a:pPr>
            <a:r>
              <a:rPr lang="en-US" sz="2000">
                <a:solidFill>
                  <a:srgbClr val="FFFFFE"/>
                </a:solidFill>
              </a:rPr>
              <a:t>They had no ability to quickly and accurately measure how high the water would reach</a:t>
            </a:r>
            <a:endParaRPr lang="en-US" sz="2000"/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Char char="•"/>
            </a:pPr>
            <a:r>
              <a:rPr lang="en-US" sz="2000">
                <a:solidFill>
                  <a:srgbClr val="FFFFFE"/>
                </a:solidFill>
              </a:rPr>
              <a:t>Less than 10 hours to evacuate over 200 animals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5979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F38AC70A-079F-4A31-A0F3-876B7840B0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62" name="Freeform 5">
              <a:extLst>
                <a:ext uri="{FF2B5EF4-FFF2-40B4-BE49-F238E27FC236}">
                  <a16:creationId xmlns:a16="http://schemas.microsoft.com/office/drawing/2014/main" id="{914F530C-164D-4D2C-ADEA-879546DC26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3" name="Freeform 6">
              <a:extLst>
                <a:ext uri="{FF2B5EF4-FFF2-40B4-BE49-F238E27FC236}">
                  <a16:creationId xmlns:a16="http://schemas.microsoft.com/office/drawing/2014/main" id="{41F51855-7FAC-40F6-81C4-CF97FEF383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4" name="Freeform 7">
              <a:extLst>
                <a:ext uri="{FF2B5EF4-FFF2-40B4-BE49-F238E27FC236}">
                  <a16:creationId xmlns:a16="http://schemas.microsoft.com/office/drawing/2014/main" id="{BAA19657-996A-4289-AF57-87A7A4F5DC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5" name="Freeform 8">
              <a:extLst>
                <a:ext uri="{FF2B5EF4-FFF2-40B4-BE49-F238E27FC236}">
                  <a16:creationId xmlns:a16="http://schemas.microsoft.com/office/drawing/2014/main" id="{160A93E9-DFD3-4FA8-B5AC-1A13BEF702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6" name="Freeform 9">
              <a:extLst>
                <a:ext uri="{FF2B5EF4-FFF2-40B4-BE49-F238E27FC236}">
                  <a16:creationId xmlns:a16="http://schemas.microsoft.com/office/drawing/2014/main" id="{D294FB64-F1ED-4C18-ADA1-31B1BAA720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7" name="Freeform 10">
              <a:extLst>
                <a:ext uri="{FF2B5EF4-FFF2-40B4-BE49-F238E27FC236}">
                  <a16:creationId xmlns:a16="http://schemas.microsoft.com/office/drawing/2014/main" id="{5A5671FF-9E1E-4713-89B0-2746096A1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8" name="Freeform 11">
              <a:extLst>
                <a:ext uri="{FF2B5EF4-FFF2-40B4-BE49-F238E27FC236}">
                  <a16:creationId xmlns:a16="http://schemas.microsoft.com/office/drawing/2014/main" id="{88C8E7B7-F29D-4678-8771-3252B09D66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9" name="Freeform 12">
              <a:extLst>
                <a:ext uri="{FF2B5EF4-FFF2-40B4-BE49-F238E27FC236}">
                  <a16:creationId xmlns:a16="http://schemas.microsoft.com/office/drawing/2014/main" id="{FA885B88-5C1F-4BEF-B26D-4C48A44F4D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13">
              <a:extLst>
                <a:ext uri="{FF2B5EF4-FFF2-40B4-BE49-F238E27FC236}">
                  <a16:creationId xmlns:a16="http://schemas.microsoft.com/office/drawing/2014/main" id="{8F7DEA99-EA5C-4460-AC72-E949D870E4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14">
              <a:extLst>
                <a:ext uri="{FF2B5EF4-FFF2-40B4-BE49-F238E27FC236}">
                  <a16:creationId xmlns:a16="http://schemas.microsoft.com/office/drawing/2014/main" id="{CDA1B093-E2A1-41F3-8956-3FA5FEF298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15">
              <a:extLst>
                <a:ext uri="{FF2B5EF4-FFF2-40B4-BE49-F238E27FC236}">
                  <a16:creationId xmlns:a16="http://schemas.microsoft.com/office/drawing/2014/main" id="{73C136EB-2B22-4EEC-9B05-6B3914C4F2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4FEE12DA-D387-41EC-8D01-A15203FC49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7">
              <a:extLst>
                <a:ext uri="{FF2B5EF4-FFF2-40B4-BE49-F238E27FC236}">
                  <a16:creationId xmlns:a16="http://schemas.microsoft.com/office/drawing/2014/main" id="{3FF35701-D481-4974-AC6A-70689FC51F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8">
              <a:extLst>
                <a:ext uri="{FF2B5EF4-FFF2-40B4-BE49-F238E27FC236}">
                  <a16:creationId xmlns:a16="http://schemas.microsoft.com/office/drawing/2014/main" id="{5DF9176C-E88E-41FB-AD98-A19CD2D758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9">
              <a:extLst>
                <a:ext uri="{FF2B5EF4-FFF2-40B4-BE49-F238E27FC236}">
                  <a16:creationId xmlns:a16="http://schemas.microsoft.com/office/drawing/2014/main" id="{4FE8B715-4770-479D-84DE-11A37EC90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196B7BD3-A8AF-48C5-9287-D8B0769B19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58C47EED-7B7B-4600-AF41-E1F2BD5D86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22">
              <a:extLst>
                <a:ext uri="{FF2B5EF4-FFF2-40B4-BE49-F238E27FC236}">
                  <a16:creationId xmlns:a16="http://schemas.microsoft.com/office/drawing/2014/main" id="{8A1B3187-C464-4BAF-A334-4D0CA58D3A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23">
              <a:extLst>
                <a:ext uri="{FF2B5EF4-FFF2-40B4-BE49-F238E27FC236}">
                  <a16:creationId xmlns:a16="http://schemas.microsoft.com/office/drawing/2014/main" id="{EC1724F9-2248-4B30-9DD6-3BA49F6990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9BE1D0A-9654-4821-85BC-A0AFB93B3E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08822FD2-59D1-44C0-BB8E-E860665FF5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4" name="Isosceles Triangle 183">
              <a:extLst>
                <a:ext uri="{FF2B5EF4-FFF2-40B4-BE49-F238E27FC236}">
                  <a16:creationId xmlns:a16="http://schemas.microsoft.com/office/drawing/2014/main" id="{03F828F3-A039-48FF-8372-EFAD1A1F57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93B0B37D-CA7C-4B22-841F-3F0C3D639B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87" name="Rectangle 186">
            <a:extLst>
              <a:ext uri="{FF2B5EF4-FFF2-40B4-BE49-F238E27FC236}">
                <a16:creationId xmlns:a16="http://schemas.microsoft.com/office/drawing/2014/main" id="{9DEAB6D2-C576-4888-8190-B86771D342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0BAF5AE-1D3E-49CD-9228-36BB4724AB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90" name="Freeform 5">
              <a:extLst>
                <a:ext uri="{FF2B5EF4-FFF2-40B4-BE49-F238E27FC236}">
                  <a16:creationId xmlns:a16="http://schemas.microsoft.com/office/drawing/2014/main" id="{66F562FE-E009-49FD-8E9C-5AC7EA662B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6">
              <a:extLst>
                <a:ext uri="{FF2B5EF4-FFF2-40B4-BE49-F238E27FC236}">
                  <a16:creationId xmlns:a16="http://schemas.microsoft.com/office/drawing/2014/main" id="{D059DE23-3EF8-4799-95BB-5F6F37CC26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7">
              <a:extLst>
                <a:ext uri="{FF2B5EF4-FFF2-40B4-BE49-F238E27FC236}">
                  <a16:creationId xmlns:a16="http://schemas.microsoft.com/office/drawing/2014/main" id="{074F4B17-E3A1-452C-9776-AB87AA7717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8">
              <a:extLst>
                <a:ext uri="{FF2B5EF4-FFF2-40B4-BE49-F238E27FC236}">
                  <a16:creationId xmlns:a16="http://schemas.microsoft.com/office/drawing/2014/main" id="{CA4BD4F0-4D51-4AB3-8EAE-47DB2B5132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9">
              <a:extLst>
                <a:ext uri="{FF2B5EF4-FFF2-40B4-BE49-F238E27FC236}">
                  <a16:creationId xmlns:a16="http://schemas.microsoft.com/office/drawing/2014/main" id="{31C457A7-835A-4BD0-AFFA-E223F8EB0F1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0">
              <a:extLst>
                <a:ext uri="{FF2B5EF4-FFF2-40B4-BE49-F238E27FC236}">
                  <a16:creationId xmlns:a16="http://schemas.microsoft.com/office/drawing/2014/main" id="{5EECE1C7-57A7-4F1B-9F33-DF77BD5D5E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1">
              <a:extLst>
                <a:ext uri="{FF2B5EF4-FFF2-40B4-BE49-F238E27FC236}">
                  <a16:creationId xmlns:a16="http://schemas.microsoft.com/office/drawing/2014/main" id="{57C3159D-7084-4ED9-9E44-4E9212DD2B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2">
              <a:extLst>
                <a:ext uri="{FF2B5EF4-FFF2-40B4-BE49-F238E27FC236}">
                  <a16:creationId xmlns:a16="http://schemas.microsoft.com/office/drawing/2014/main" id="{40AFC586-5E8A-4422-9DF6-4170FE6D97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3">
              <a:extLst>
                <a:ext uri="{FF2B5EF4-FFF2-40B4-BE49-F238E27FC236}">
                  <a16:creationId xmlns:a16="http://schemas.microsoft.com/office/drawing/2014/main" id="{9ED3B1BC-101D-40EA-99AB-5C48BF3FE1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4">
              <a:extLst>
                <a:ext uri="{FF2B5EF4-FFF2-40B4-BE49-F238E27FC236}">
                  <a16:creationId xmlns:a16="http://schemas.microsoft.com/office/drawing/2014/main" id="{A2B54160-1737-4847-B3ED-D6645EFE58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5">
              <a:extLst>
                <a:ext uri="{FF2B5EF4-FFF2-40B4-BE49-F238E27FC236}">
                  <a16:creationId xmlns:a16="http://schemas.microsoft.com/office/drawing/2014/main" id="{1A56BC5A-9618-4EE3-B079-1B7EAD3E7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BF67D308-A2F2-4EAB-9256-1A716D5D8C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7">
              <a:extLst>
                <a:ext uri="{FF2B5EF4-FFF2-40B4-BE49-F238E27FC236}">
                  <a16:creationId xmlns:a16="http://schemas.microsoft.com/office/drawing/2014/main" id="{B3A2FDF1-F890-40D5-89B7-01EBC21BDF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8">
              <a:extLst>
                <a:ext uri="{FF2B5EF4-FFF2-40B4-BE49-F238E27FC236}">
                  <a16:creationId xmlns:a16="http://schemas.microsoft.com/office/drawing/2014/main" id="{0F298972-5BFD-4CF7-82EB-1639F50D16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9">
              <a:extLst>
                <a:ext uri="{FF2B5EF4-FFF2-40B4-BE49-F238E27FC236}">
                  <a16:creationId xmlns:a16="http://schemas.microsoft.com/office/drawing/2014/main" id="{27C917C4-B869-4C72-88B4-CB8BFC808F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20">
              <a:extLst>
                <a:ext uri="{FF2B5EF4-FFF2-40B4-BE49-F238E27FC236}">
                  <a16:creationId xmlns:a16="http://schemas.microsoft.com/office/drawing/2014/main" id="{21782D17-51D5-4C3D-8293-63106D6882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21">
              <a:extLst>
                <a:ext uri="{FF2B5EF4-FFF2-40B4-BE49-F238E27FC236}">
                  <a16:creationId xmlns:a16="http://schemas.microsoft.com/office/drawing/2014/main" id="{50E1B873-A069-421A-BB00-77AEEB26EB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22">
              <a:extLst>
                <a:ext uri="{FF2B5EF4-FFF2-40B4-BE49-F238E27FC236}">
                  <a16:creationId xmlns:a16="http://schemas.microsoft.com/office/drawing/2014/main" id="{AE824905-D2AE-4205-8F2F-6668A48430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23">
              <a:extLst>
                <a:ext uri="{FF2B5EF4-FFF2-40B4-BE49-F238E27FC236}">
                  <a16:creationId xmlns:a16="http://schemas.microsoft.com/office/drawing/2014/main" id="{C1CA9B3D-8443-4B43-B2D4-5E31949476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B8EACF1D-8154-4B74-99FE-D7B213A88B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39" y="0"/>
            <a:ext cx="6094713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Picture 37" descr="A close up of a map&#10;&#10;Description generated with high confidence">
            <a:extLst>
              <a:ext uri="{FF2B5EF4-FFF2-40B4-BE49-F238E27FC236}">
                <a16:creationId xmlns:a16="http://schemas.microsoft.com/office/drawing/2014/main" id="{386CA0A9-2A1E-47BA-9C5E-ACCF38E94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67" y="321732"/>
            <a:ext cx="4377705" cy="2944007"/>
          </a:xfrm>
          <a:prstGeom prst="rect">
            <a:avLst/>
          </a:prstGeom>
          <a:ln w="9525">
            <a:noFill/>
          </a:ln>
        </p:spPr>
      </p:pic>
      <p:pic>
        <p:nvPicPr>
          <p:cNvPr id="40" name="Picture 41" descr="A picture containing fence&#10;&#10;Description generated with very high confidence">
            <a:extLst>
              <a:ext uri="{FF2B5EF4-FFF2-40B4-BE49-F238E27FC236}">
                <a16:creationId xmlns:a16="http://schemas.microsoft.com/office/drawing/2014/main" id="{4434C5E1-7706-49CD-AE80-3633777B5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43" y="3587471"/>
            <a:ext cx="4433907" cy="2959633"/>
          </a:xfrm>
          <a:prstGeom prst="rect">
            <a:avLst/>
          </a:prstGeom>
          <a:ln w="9525">
            <a:noFill/>
          </a:ln>
        </p:spPr>
      </p:pic>
      <p:grpSp>
        <p:nvGrpSpPr>
          <p:cNvPr id="212" name="Group 211">
            <a:extLst>
              <a:ext uri="{FF2B5EF4-FFF2-40B4-BE49-F238E27FC236}">
                <a16:creationId xmlns:a16="http://schemas.microsoft.com/office/drawing/2014/main" id="{2467B25D-A881-44A6-9A10-66C3A837F4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12791" y="1186483"/>
            <a:ext cx="4473771" cy="4477933"/>
            <a:chOff x="807084" y="1186483"/>
            <a:chExt cx="4473771" cy="4477933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79262387-212A-49EC-92A2-04A6305BAB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Isosceles Triangle 39">
              <a:extLst>
                <a:ext uri="{FF2B5EF4-FFF2-40B4-BE49-F238E27FC236}">
                  <a16:creationId xmlns:a16="http://schemas.microsoft.com/office/drawing/2014/main" id="{9FAEF308-5BF0-40CE-95F9-A3BB6DB955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75199344-4940-41F2-88FB-1B543E012C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1B4A72-5ACC-4433-95DD-DEFC76601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122" y="2074730"/>
            <a:ext cx="4299456" cy="2990354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600"/>
              <a:t> </a:t>
            </a:r>
            <a:r>
              <a:rPr lang="en-US" sz="3200"/>
              <a:t>Area of Interest (AOI)  </a:t>
            </a:r>
            <a:r>
              <a:rPr lang="en-US" sz="3200">
                <a:cs typeface="Calibri Light"/>
              </a:rPr>
              <a:t/>
            </a:r>
            <a:br>
              <a:rPr lang="en-US" sz="3200">
                <a:cs typeface="Calibri Light"/>
              </a:rPr>
            </a:br>
            <a:r>
              <a:rPr lang="en-US" sz="3200"/>
              <a:t>and  Flight Plan</a:t>
            </a:r>
            <a:r>
              <a:rPr lang="en-US" sz="3200">
                <a:cs typeface="Calibri Light"/>
              </a:rPr>
              <a:t/>
            </a:r>
            <a:br>
              <a:rPr lang="en-US" sz="3200">
                <a:cs typeface="Calibri Light"/>
              </a:rPr>
            </a:b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333598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ED0729F1-ABF0-4A9E-8C03-5EE8FC1225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1A5E60E-2EE5-4070-9E95-A54C609785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86" name="Freeform 5">
              <a:extLst>
                <a:ext uri="{FF2B5EF4-FFF2-40B4-BE49-F238E27FC236}">
                  <a16:creationId xmlns:a16="http://schemas.microsoft.com/office/drawing/2014/main" id="{CA71CF87-9BBC-4AB0-878A-278ACC485C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FE5EBBA9-9C02-488B-A575-6DBA738C6D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4D65CEE0-F4D3-4F84-95C3-B77FF54F81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79A4F55-3FE9-4F18-B5E7-C5C944821F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03697276-7E3D-4850-9A31-9C6F09450D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6E9014AE-1A87-44D4-A23D-8A593450B5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1">
              <a:extLst>
                <a:ext uri="{FF2B5EF4-FFF2-40B4-BE49-F238E27FC236}">
                  <a16:creationId xmlns:a16="http://schemas.microsoft.com/office/drawing/2014/main" id="{387CC58F-4DDC-4D27-9DAE-F8C5492C21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2">
              <a:extLst>
                <a:ext uri="{FF2B5EF4-FFF2-40B4-BE49-F238E27FC236}">
                  <a16:creationId xmlns:a16="http://schemas.microsoft.com/office/drawing/2014/main" id="{708F92F9-72F5-4C86-A495-5036739E91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3">
              <a:extLst>
                <a:ext uri="{FF2B5EF4-FFF2-40B4-BE49-F238E27FC236}">
                  <a16:creationId xmlns:a16="http://schemas.microsoft.com/office/drawing/2014/main" id="{521E3EF7-F138-4E38-932D-521C394543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4">
              <a:extLst>
                <a:ext uri="{FF2B5EF4-FFF2-40B4-BE49-F238E27FC236}">
                  <a16:creationId xmlns:a16="http://schemas.microsoft.com/office/drawing/2014/main" id="{68FCAD62-290A-4076-924F-8800BC5AEE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5">
              <a:extLst>
                <a:ext uri="{FF2B5EF4-FFF2-40B4-BE49-F238E27FC236}">
                  <a16:creationId xmlns:a16="http://schemas.microsoft.com/office/drawing/2014/main" id="{6BDDD9DF-794F-4A57-8C24-05CC3DC94E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884B02D8-D58B-4B5D-B13D-57E16C7561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7">
              <a:extLst>
                <a:ext uri="{FF2B5EF4-FFF2-40B4-BE49-F238E27FC236}">
                  <a16:creationId xmlns:a16="http://schemas.microsoft.com/office/drawing/2014/main" id="{6F04E1BD-6735-4A01-B639-F788C0F2B2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8">
              <a:extLst>
                <a:ext uri="{FF2B5EF4-FFF2-40B4-BE49-F238E27FC236}">
                  <a16:creationId xmlns:a16="http://schemas.microsoft.com/office/drawing/2014/main" id="{AC898E11-5718-4A4D-87A6-C30DBA5057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9">
              <a:extLst>
                <a:ext uri="{FF2B5EF4-FFF2-40B4-BE49-F238E27FC236}">
                  <a16:creationId xmlns:a16="http://schemas.microsoft.com/office/drawing/2014/main" id="{84A51033-BDA2-4B27-8746-8DA4EFCED4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0">
              <a:extLst>
                <a:ext uri="{FF2B5EF4-FFF2-40B4-BE49-F238E27FC236}">
                  <a16:creationId xmlns:a16="http://schemas.microsoft.com/office/drawing/2014/main" id="{784759D4-AE04-49AF-A4B8-64B4E1F78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1">
              <a:extLst>
                <a:ext uri="{FF2B5EF4-FFF2-40B4-BE49-F238E27FC236}">
                  <a16:creationId xmlns:a16="http://schemas.microsoft.com/office/drawing/2014/main" id="{692EC530-EEBF-4F46-83C8-C2672612E1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2">
              <a:extLst>
                <a:ext uri="{FF2B5EF4-FFF2-40B4-BE49-F238E27FC236}">
                  <a16:creationId xmlns:a16="http://schemas.microsoft.com/office/drawing/2014/main" id="{8BCF6E7C-7AD8-4400-B0F2-1C9A494E5E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23">
              <a:extLst>
                <a:ext uri="{FF2B5EF4-FFF2-40B4-BE49-F238E27FC236}">
                  <a16:creationId xmlns:a16="http://schemas.microsoft.com/office/drawing/2014/main" id="{634A57B2-C66C-41BE-9957-C2F2F1F57A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4">
              <a:extLst>
                <a:ext uri="{FF2B5EF4-FFF2-40B4-BE49-F238E27FC236}">
                  <a16:creationId xmlns:a16="http://schemas.microsoft.com/office/drawing/2014/main" id="{FDCF624D-9F58-46CF-990F-1F71575819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5">
              <a:extLst>
                <a:ext uri="{FF2B5EF4-FFF2-40B4-BE49-F238E27FC236}">
                  <a16:creationId xmlns:a16="http://schemas.microsoft.com/office/drawing/2014/main" id="{3463A3D4-F18F-4A81-8CCF-EB518414EC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194" name="Content Placeholder 2">
            <a:extLst>
              <a:ext uri="{FF2B5EF4-FFF2-40B4-BE49-F238E27FC236}">
                <a16:creationId xmlns:a16="http://schemas.microsoft.com/office/drawing/2014/main" id="{7E49A270-97A6-42B3-A743-EFEEB3C8D3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4917637"/>
              </p:ext>
            </p:extLst>
          </p:nvPr>
        </p:nvGraphicFramePr>
        <p:xfrm>
          <a:off x="312918" y="1603952"/>
          <a:ext cx="11566167" cy="5046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FD26B91-71CB-430F-B694-D7E558A21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 vert="horz" lIns="228600" tIns="228600" rIns="228600" bIns="0" rtlCol="0">
            <a:normAutofit/>
          </a:bodyPr>
          <a:lstStyle/>
          <a:p>
            <a:r>
              <a:rPr lang="en-US">
                <a:solidFill>
                  <a:schemeClr val="tx1"/>
                </a:solidFill>
                <a:cs typeface="Calibri Light"/>
              </a:rPr>
              <a:t>Project Objectives</a:t>
            </a:r>
          </a:p>
        </p:txBody>
      </p:sp>
    </p:spTree>
    <p:extLst>
      <p:ext uri="{BB962C8B-B14F-4D97-AF65-F5344CB8AC3E}">
        <p14:creationId xmlns:p14="http://schemas.microsoft.com/office/powerpoint/2010/main" val="7578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>
            <a:extLst>
              <a:ext uri="{FF2B5EF4-FFF2-40B4-BE49-F238E27FC236}">
                <a16:creationId xmlns:a16="http://schemas.microsoft.com/office/drawing/2014/main" id="{F38AC70A-079F-4A31-A0F3-876B7840B0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914F530C-164D-4D2C-ADEA-879546DC26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1F51855-7FAC-40F6-81C4-CF97FEF383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AA19657-996A-4289-AF57-87A7A4F5DC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160A93E9-DFD3-4FA8-B5AC-1A13BEF702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294FB64-F1ED-4C18-ADA1-31B1BAA720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A5671FF-9E1E-4713-89B0-2746096A1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88C8E7B7-F29D-4678-8771-3252B09D66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A885B88-5C1F-4BEF-B26D-4C48A44F4D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F7DEA99-EA5C-4460-AC72-E949D870E4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CDA1B093-E2A1-41F3-8956-3FA5FEF298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73C136EB-2B22-4EEC-9B05-6B3914C4F2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4FEE12DA-D387-41EC-8D01-A15203FC49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FF35701-D481-4974-AC6A-70689FC51F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5DF9176C-E88E-41FB-AD98-A19CD2D758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4FE8B715-4770-479D-84DE-11A37EC90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196B7BD3-A8AF-48C5-9287-D8B0769B19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58C47EED-7B7B-4600-AF41-E1F2BD5D86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8A1B3187-C464-4BAF-A334-4D0CA58D3A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EC1724F9-2248-4B30-9DD6-3BA49F6990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31">
            <a:extLst>
              <a:ext uri="{FF2B5EF4-FFF2-40B4-BE49-F238E27FC236}">
                <a16:creationId xmlns:a16="http://schemas.microsoft.com/office/drawing/2014/main" id="{A9BE1D0A-9654-4821-85BC-A0AFB93B3E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8822FD2-59D1-44C0-BB8E-E860665FF5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03F828F3-A039-48FF-8372-EFAD1A1F57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3B0B37D-CA7C-4B22-841F-3F0C3D639B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0" name="Rectangle 36">
            <a:extLst>
              <a:ext uri="{FF2B5EF4-FFF2-40B4-BE49-F238E27FC236}">
                <a16:creationId xmlns:a16="http://schemas.microsoft.com/office/drawing/2014/main" id="{AB54B7D9-2174-4FA8-8190-063AD316C7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8">
            <a:extLst>
              <a:ext uri="{FF2B5EF4-FFF2-40B4-BE49-F238E27FC236}">
                <a16:creationId xmlns:a16="http://schemas.microsoft.com/office/drawing/2014/main" id="{962F15F9-72AE-44EF-81F4-324739FD16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4C1DA7EC-56F7-4BDF-96BE-B28C4A9972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9CD36D12-D206-4241-952D-99010AB9C4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33A88655-1E9E-4299-87F2-8639B1E763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8DB49E2A-60F9-4960-9115-30FCC7AFF1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EA066110-9684-4905-813E-3ED6DA34D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FD7F7BD6-7BC2-4798-BE16-3237799D4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F1605537-F8D7-4B82-8AEB-908391D8B6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E18E1F89-9AE2-4785-817D-07F9733708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D6871EB3-BB16-428F-95DD-E304743F12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5735D3DA-A6D4-4669-8E71-E8B1817824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BB58E6CF-807A-47CA-A82B-C62CB46024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310F9C7-3997-400E-B036-EB11A906E1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6F06BB69-52B2-4D0C-B25E-1EB48FABF2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AD852046-9A5A-4ED1-88A7-B0F8BAACA6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2D9191E4-AA28-4A2B-B572-BF279AD7E6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8DC84CA7-56F9-4709-8C0E-CF4B8DEDEC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90598FF9-7EF0-4683-B581-3F8AC00E55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41CBC4C3-9A4B-4DDE-B863-4B2BDFCF95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62BCBD5B-6A9D-4D3E-BDA9-585FC920C2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Rectangle 59">
            <a:extLst>
              <a:ext uri="{FF2B5EF4-FFF2-40B4-BE49-F238E27FC236}">
                <a16:creationId xmlns:a16="http://schemas.microsoft.com/office/drawing/2014/main" id="{CAD077A8-CA6B-4344-BCED-2BF2DD094E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39" y="0"/>
            <a:ext cx="12191695" cy="41979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animal, invertebrate&#10;&#10;Description generated with very high confidence">
            <a:extLst>
              <a:ext uri="{FF2B5EF4-FFF2-40B4-BE49-F238E27FC236}">
                <a16:creationId xmlns:a16="http://schemas.microsoft.com/office/drawing/2014/main" id="{2F87BE39-93D8-4509-99E4-D5EF4A813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60" y="264032"/>
            <a:ext cx="5973588" cy="3673756"/>
          </a:xfrm>
          <a:prstGeom prst="rect">
            <a:avLst/>
          </a:prstGeom>
          <a:ln w="12700">
            <a:noFill/>
          </a:ln>
        </p:spPr>
      </p:pic>
      <p:pic>
        <p:nvPicPr>
          <p:cNvPr id="6" name="Picture 6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35321AAE-3B27-4187-BF51-F1B43B04A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690" y="80815"/>
            <a:ext cx="5963380" cy="4040190"/>
          </a:xfrm>
          <a:prstGeom prst="rect">
            <a:avLst/>
          </a:prstGeom>
          <a:ln w="12700">
            <a:noFill/>
          </a:ln>
        </p:spPr>
      </p:pic>
      <p:grpSp>
        <p:nvGrpSpPr>
          <p:cNvPr id="38" name="Group 61">
            <a:extLst>
              <a:ext uri="{FF2B5EF4-FFF2-40B4-BE49-F238E27FC236}">
                <a16:creationId xmlns:a16="http://schemas.microsoft.com/office/drawing/2014/main" id="{5BDAC276-A66B-45FC-8F0D-144663F187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3" name="Isosceles Triangle 39">
              <a:extLst>
                <a:ext uri="{FF2B5EF4-FFF2-40B4-BE49-F238E27FC236}">
                  <a16:creationId xmlns:a16="http://schemas.microsoft.com/office/drawing/2014/main" id="{B4E7FDA1-8F82-405E-BDE9-8E65DCB7F3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5A8FEAB-E552-45A9-8873-9E91BD48BD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8F509-BA25-4353-BC9C-89767CAD3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>
                <a:cs typeface="Calibri Light"/>
              </a:rPr>
              <a:t>Example of DTM/DEM, DSM, and </a:t>
            </a:r>
            <a:r>
              <a:rPr lang="en-US" err="1">
                <a:cs typeface="Calibri Light"/>
              </a:rPr>
              <a:t>Orthomosaic</a:t>
            </a:r>
            <a:endParaRPr lang="en-US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D5A4B1-5254-4A0A-9EA4-BC87ADF9F6BF}"/>
              </a:ext>
            </a:extLst>
          </p:cNvPr>
          <p:cNvSpPr txBox="1"/>
          <p:nvPr/>
        </p:nvSpPr>
        <p:spPr>
          <a:xfrm>
            <a:off x="2795286" y="3714072"/>
            <a:ext cx="3746339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Credit: Integrated Geoscience Limited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347EF-F6B2-4EA9-A9CA-579580343692}"/>
              </a:ext>
            </a:extLst>
          </p:cNvPr>
          <p:cNvSpPr txBox="1"/>
          <p:nvPr/>
        </p:nvSpPr>
        <p:spPr>
          <a:xfrm>
            <a:off x="10684633" y="3838554"/>
            <a:ext cx="1431404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Credit: </a:t>
            </a:r>
            <a:r>
              <a:rPr lang="en-US" sz="1200" err="1">
                <a:solidFill>
                  <a:schemeClr val="bg1"/>
                </a:solidFill>
              </a:rPr>
              <a:t>GeoDeSIS</a:t>
            </a:r>
          </a:p>
        </p:txBody>
      </p:sp>
    </p:spTree>
    <p:extLst>
      <p:ext uri="{BB962C8B-B14F-4D97-AF65-F5344CB8AC3E}">
        <p14:creationId xmlns:p14="http://schemas.microsoft.com/office/powerpoint/2010/main" val="325094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78C30D"/>
      </a:accent1>
      <a:accent2>
        <a:srgbClr val="099B62"/>
      </a:accent2>
      <a:accent3>
        <a:srgbClr val="21CFDF"/>
      </a:accent3>
      <a:accent4>
        <a:srgbClr val="179FDF"/>
      </a:accent4>
      <a:accent5>
        <a:srgbClr val="E75710"/>
      </a:accent5>
      <a:accent6>
        <a:srgbClr val="F89C19"/>
      </a:accent6>
      <a:hlink>
        <a:srgbClr val="7CDE25"/>
      </a:hlink>
      <a:folHlink>
        <a:srgbClr val="BCE8A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EF0781-FB17-4F1F-B3B1-699933968C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112</TotalTime>
  <Words>315</Words>
  <Application>Microsoft Office PowerPoint</Application>
  <PresentationFormat>Widescreen</PresentationFormat>
  <Paragraphs>91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Rockwell</vt:lpstr>
      <vt:lpstr>Wingdings</vt:lpstr>
      <vt:lpstr>Atlas</vt:lpstr>
      <vt:lpstr>Aerial Photogrammetry and Modelling of the Calgary Zoo</vt:lpstr>
      <vt:lpstr>PowerPoint Presentation</vt:lpstr>
      <vt:lpstr>Overview</vt:lpstr>
      <vt:lpstr>Introduction</vt:lpstr>
      <vt:lpstr>PowerPoint Presentation</vt:lpstr>
      <vt:lpstr>Calgary Flood 2013</vt:lpstr>
      <vt:lpstr> Area of Interest (AOI)   and  Flight Plan </vt:lpstr>
      <vt:lpstr>Project Objectives</vt:lpstr>
      <vt:lpstr>Example of DTM/DEM, DSM, and Orthomosaic</vt:lpstr>
      <vt:lpstr>Collaborators and User Profile</vt:lpstr>
      <vt:lpstr>Project Plan</vt:lpstr>
      <vt:lpstr>Sustainability </vt:lpstr>
      <vt:lpstr>Approximate Budget  $53,441</vt:lpstr>
      <vt:lpstr>Issues and Risks 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Michael Schroeder</dc:creator>
  <cp:lastModifiedBy>Steven Michael Schroeder</cp:lastModifiedBy>
  <cp:revision>82</cp:revision>
  <dcterms:created xsi:type="dcterms:W3CDTF">2013-07-15T20:26:40Z</dcterms:created>
  <dcterms:modified xsi:type="dcterms:W3CDTF">2018-10-30T20:10:57Z</dcterms:modified>
</cp:coreProperties>
</file>